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7" r:id="rId2"/>
    <p:sldId id="278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ECA69-08F7-0CDD-7850-C3B132959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95E1680-8D4F-536A-261F-85CF36CD6F4E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77497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CBF6E1-0837-F3CF-D181-8A777250E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F644D27-755E-057C-36C8-FAF5255CC47A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7019004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29</cp:revision>
  <dcterms:created xsi:type="dcterms:W3CDTF">2021-08-11T15:55:56Z</dcterms:created>
  <dcterms:modified xsi:type="dcterms:W3CDTF">2025-09-25T22:44:51Z</dcterms:modified>
</cp:coreProperties>
</file>