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71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14"/>
    <p:restoredTop sz="94737"/>
  </p:normalViewPr>
  <p:slideViewPr>
    <p:cSldViewPr snapToGrid="0" snapToObjects="1">
      <p:cViewPr varScale="1">
        <p:scale>
          <a:sx n="32" d="100"/>
          <a:sy n="32" d="100"/>
        </p:scale>
        <p:origin x="192" y="2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A03D0D-8B23-78B2-9B61-82EB8C9E8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7716B5C-951C-466A-50F6-BB1B006566B0}"/>
              </a:ext>
            </a:extLst>
          </p:cNvPr>
          <p:cNvSpPr txBox="1"/>
          <p:nvPr/>
        </p:nvSpPr>
        <p:spPr>
          <a:xfrm>
            <a:off x="1636242" y="7854508"/>
            <a:ext cx="9163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971567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373</TotalTime>
  <Words>2</Words>
  <Application>Microsoft Macintosh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33</cp:revision>
  <dcterms:created xsi:type="dcterms:W3CDTF">2021-08-11T15:55:56Z</dcterms:created>
  <dcterms:modified xsi:type="dcterms:W3CDTF">2025-09-19T00:13:38Z</dcterms:modified>
</cp:coreProperties>
</file>