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79" r:id="rId2"/>
    <p:sldId id="280" r:id="rId3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19"/>
    <p:restoredTop sz="94726"/>
  </p:normalViewPr>
  <p:slideViewPr>
    <p:cSldViewPr snapToGrid="0" snapToObjects="1">
      <p:cViewPr varScale="1">
        <p:scale>
          <a:sx n="58" d="100"/>
          <a:sy n="58" d="100"/>
        </p:scale>
        <p:origin x="232" y="8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DB9807-58B8-BC19-C813-E973E85D57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91363D3-95D3-9F0B-74DE-9FC0C105C4B4}"/>
              </a:ext>
            </a:extLst>
          </p:cNvPr>
          <p:cNvSpPr txBox="1"/>
          <p:nvPr/>
        </p:nvSpPr>
        <p:spPr>
          <a:xfrm>
            <a:off x="1135554" y="7851496"/>
            <a:ext cx="1265785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5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3372445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0CB5EF-B067-0B08-8BE4-96833B444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2410DCF-A634-0015-6DFD-615F0EF17616}"/>
              </a:ext>
            </a:extLst>
          </p:cNvPr>
          <p:cNvSpPr txBox="1"/>
          <p:nvPr/>
        </p:nvSpPr>
        <p:spPr>
          <a:xfrm>
            <a:off x="1135554" y="7851496"/>
            <a:ext cx="1265785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5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403889606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365</TotalTime>
  <Words>4</Words>
  <Application>Microsoft Macintosh PowerPoint</Application>
  <PresentationFormat>Personalizado</PresentationFormat>
  <Paragraphs>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Futura-Condensed-Bold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Alberto Casiel Azpra López</cp:lastModifiedBy>
  <cp:revision>30</cp:revision>
  <dcterms:created xsi:type="dcterms:W3CDTF">2021-08-11T15:55:56Z</dcterms:created>
  <dcterms:modified xsi:type="dcterms:W3CDTF">2025-09-25T22:45:24Z</dcterms:modified>
</cp:coreProperties>
</file>