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2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6598B3-DC24-6FD6-0340-DFD81C481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F080E66-8DB2-9DE2-8B3E-8F7F61F8C29A}"/>
              </a:ext>
            </a:extLst>
          </p:cNvPr>
          <p:cNvSpPr txBox="1"/>
          <p:nvPr/>
        </p:nvSpPr>
        <p:spPr>
          <a:xfrm>
            <a:off x="1265276" y="7788571"/>
            <a:ext cx="108003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9252893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35</cp:revision>
  <dcterms:created xsi:type="dcterms:W3CDTF">2021-08-11T15:55:56Z</dcterms:created>
  <dcterms:modified xsi:type="dcterms:W3CDTF">2025-09-19T00:17:55Z</dcterms:modified>
</cp:coreProperties>
</file>