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81" r:id="rId2"/>
    <p:sldId id="282" r:id="rId3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25/09/25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873FA-2948-4129-E7CC-C58ACB344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999E720-704B-02C6-D483-683DEBD2D8F1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14674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5D1CE-F276-53C8-EEC6-CCC945B96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91F9121-AFCD-E726-7833-24E48CC63ABF}"/>
              </a:ext>
            </a:extLst>
          </p:cNvPr>
          <p:cNvSpPr txBox="1"/>
          <p:nvPr/>
        </p:nvSpPr>
        <p:spPr>
          <a:xfrm>
            <a:off x="1135554" y="7851496"/>
            <a:ext cx="126578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82413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4</Words>
  <Application>Microsoft Macintosh PowerPoint</Application>
  <PresentationFormat>Personalizado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Futura-Condensed-Bold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31</cp:revision>
  <dcterms:created xsi:type="dcterms:W3CDTF">2021-08-11T15:55:56Z</dcterms:created>
  <dcterms:modified xsi:type="dcterms:W3CDTF">2025-09-25T22:45:54Z</dcterms:modified>
</cp:coreProperties>
</file>