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73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/>
    <p:restoredTop sz="94726"/>
  </p:normalViewPr>
  <p:slideViewPr>
    <p:cSldViewPr snapToGrid="0" snapToObjects="1">
      <p:cViewPr varScale="1">
        <p:scale>
          <a:sx n="58" d="100"/>
          <a:sy n="58" d="100"/>
        </p:scale>
        <p:origin x="23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F9F352-7F71-6A0C-A86E-191CA8576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F56F213-3892-BEC3-313E-830066E7BFD5}"/>
              </a:ext>
            </a:extLst>
          </p:cNvPr>
          <p:cNvSpPr txBox="1"/>
          <p:nvPr/>
        </p:nvSpPr>
        <p:spPr>
          <a:xfrm>
            <a:off x="1257100" y="7699362"/>
            <a:ext cx="107193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34063003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365</TotalTime>
  <Words>2</Words>
  <Application>Microsoft Macintosh PowerPoint</Application>
  <PresentationFormat>Personalizado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35</cp:revision>
  <dcterms:created xsi:type="dcterms:W3CDTF">2021-08-11T15:55:56Z</dcterms:created>
  <dcterms:modified xsi:type="dcterms:W3CDTF">2025-09-19T00:18:29Z</dcterms:modified>
</cp:coreProperties>
</file>