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83" r:id="rId2"/>
    <p:sldId id="28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C68B99-9E55-EEAB-FBB5-978EF65EF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49CE9B-AD36-2EB4-84AE-0E832D66091F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129144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6FDDCD-E885-C761-F96B-A051FE131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32E59D7-22C7-52BB-8D12-05CA1D84BFF4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279368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32</cp:revision>
  <dcterms:created xsi:type="dcterms:W3CDTF">2021-08-11T15:55:56Z</dcterms:created>
  <dcterms:modified xsi:type="dcterms:W3CDTF">2025-09-25T22:46:24Z</dcterms:modified>
</cp:coreProperties>
</file>