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48" d="100"/>
          <a:sy n="48" d="100"/>
        </p:scale>
        <p:origin x="2136" y="2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7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882058B-0DEF-2C94-B300-10665B0815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5B2F8A-F84C-A0DB-C9A9-9C267C030E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77DFD-BE5D-884E-A279-C139535BC845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6247545-05F1-021A-F435-B83F8DA195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62CE8BC-5FCF-0103-A5CD-87D988AA7C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89ADC-F150-6048-8074-769732F965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2673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29101-6CC6-B54E-A23C-723C2F0E6122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37529-6F4B-E346-908C-3A92AFC8CA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64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1pPr>
    <a:lvl2pPr marL="74066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2pPr>
    <a:lvl3pPr marL="148132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3pPr>
    <a:lvl4pPr marL="222199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4pPr>
    <a:lvl5pPr marL="2962656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5pPr>
    <a:lvl6pPr marL="370332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6pPr>
    <a:lvl7pPr marL="444398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7pPr>
    <a:lvl8pPr marL="518464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8pPr>
    <a:lvl9pPr marL="592531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585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317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910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515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912901"/>
            <a:ext cx="11830050" cy="331421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6263268"/>
            <a:ext cx="5831087" cy="921232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947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285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961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2468795"/>
            <a:ext cx="6943725" cy="12185191"/>
          </a:xfrm>
          <a:prstGeom prst="ellipse">
            <a:avLst/>
          </a:prstGeo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5399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989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02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79A2-E03E-1043-9CE3-B4F50AF077FA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4972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F2AF019A-349E-934E-DF74-51BB7E0A4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090988"/>
            <a:ext cx="3657600" cy="3657600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7467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1">
            <a:extLst>
              <a:ext uri="{FF2B5EF4-FFF2-40B4-BE49-F238E27FC236}">
                <a16:creationId xmlns:a16="http://schemas.microsoft.com/office/drawing/2014/main" id="{AD350AD1-703D-04D0-9638-196A597580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4283494"/>
            <a:ext cx="3657600" cy="3657600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472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1">
            <a:extLst>
              <a:ext uri="{FF2B5EF4-FFF2-40B4-BE49-F238E27FC236}">
                <a16:creationId xmlns:a16="http://schemas.microsoft.com/office/drawing/2014/main" id="{EB6D22F4-B32B-2E1C-A776-4502D2791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6411" y="3416968"/>
            <a:ext cx="4163178" cy="4163178"/>
          </a:xfrm>
          <a:prstGeom prst="ellipse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1758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1">
            <a:extLst>
              <a:ext uri="{FF2B5EF4-FFF2-40B4-BE49-F238E27FC236}">
                <a16:creationId xmlns:a16="http://schemas.microsoft.com/office/drawing/2014/main" id="{5C405E24-E22C-076C-E88C-DD78D10C5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88568" y="3609725"/>
            <a:ext cx="4138863" cy="4138863"/>
          </a:xfrm>
          <a:prstGeom prst="ellipse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7310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1">
            <a:extLst>
              <a:ext uri="{FF2B5EF4-FFF2-40B4-BE49-F238E27FC236}">
                <a16:creationId xmlns:a16="http://schemas.microsoft.com/office/drawing/2014/main" id="{E74710D5-1FDD-1013-18D8-128C8BBDDB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7620" y="1684923"/>
            <a:ext cx="4860760" cy="5052762"/>
          </a:xfrm>
          <a:prstGeom prst="ellipse">
            <a:avLst/>
          </a:prstGeo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579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4279A2-E03E-1043-9CE3-B4F50AF077FA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F8C01E-3FFF-FA46-9894-E14C9CA25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64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01CC7132-76BB-A52B-40A7-C43CB12A41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A7030E6-7C73-861A-6EE0-77E88387E6EE}"/>
              </a:ext>
            </a:extLst>
          </p:cNvPr>
          <p:cNvSpPr txBox="1"/>
          <p:nvPr/>
        </p:nvSpPr>
        <p:spPr>
          <a:xfrm>
            <a:off x="5421133" y="7811218"/>
            <a:ext cx="2873735" cy="1123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66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NOMBRE*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9BC2A4-8365-7BD8-7EDD-1BA5E94FCB94}"/>
              </a:ext>
            </a:extLst>
          </p:cNvPr>
          <p:cNvSpPr txBox="1"/>
          <p:nvPr/>
        </p:nvSpPr>
        <p:spPr>
          <a:xfrm>
            <a:off x="3053916" y="8701869"/>
            <a:ext cx="7608172" cy="2077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29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UBICACIÓN*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7D43463-08C1-E2B0-4CA2-F2A976D46007}"/>
              </a:ext>
            </a:extLst>
          </p:cNvPr>
          <p:cNvSpPr txBox="1"/>
          <p:nvPr/>
        </p:nvSpPr>
        <p:spPr>
          <a:xfrm>
            <a:off x="5314599" y="11237019"/>
            <a:ext cx="3086807" cy="1075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65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CAPACITACIÓN*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3B13ECC-FDAF-D59B-2650-213538FF4F12}"/>
              </a:ext>
            </a:extLst>
          </p:cNvPr>
          <p:cNvSpPr txBox="1"/>
          <p:nvPr/>
        </p:nvSpPr>
        <p:spPr>
          <a:xfrm>
            <a:off x="4185267" y="11956047"/>
            <a:ext cx="2356735" cy="696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30-JUL-2024*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E3EDCF5-BFBC-621F-3419-B118F498B2E5}"/>
              </a:ext>
            </a:extLst>
          </p:cNvPr>
          <p:cNvSpPr txBox="1"/>
          <p:nvPr/>
        </p:nvSpPr>
        <p:spPr>
          <a:xfrm>
            <a:off x="7436531" y="11949067"/>
            <a:ext cx="2098652" cy="696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00:00 A.M.*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4FD6DA5-71CE-DC59-74B1-04EEAF8D8B02}"/>
              </a:ext>
            </a:extLst>
          </p:cNvPr>
          <p:cNvSpPr txBox="1"/>
          <p:nvPr/>
        </p:nvSpPr>
        <p:spPr>
          <a:xfrm>
            <a:off x="5629940" y="13245513"/>
            <a:ext cx="2456122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465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DIRECCIÓN*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1521F4F-EB3A-AAE0-F982-5E7034601FC2}"/>
              </a:ext>
            </a:extLst>
          </p:cNvPr>
          <p:cNvSpPr txBox="1"/>
          <p:nvPr/>
        </p:nvSpPr>
        <p:spPr>
          <a:xfrm>
            <a:off x="5726120" y="13894137"/>
            <a:ext cx="2263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UBICACIÓN*</a:t>
            </a:r>
          </a:p>
        </p:txBody>
      </p:sp>
    </p:spTree>
    <p:extLst>
      <p:ext uri="{BB962C8B-B14F-4D97-AF65-F5344CB8AC3E}">
        <p14:creationId xmlns:p14="http://schemas.microsoft.com/office/powerpoint/2010/main" val="6426224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17</Words>
  <Application>Microsoft Macintosh PowerPoint</Application>
  <PresentationFormat>Personalizado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Futura Condensed Medium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Alberto Casiel Azpra López</cp:lastModifiedBy>
  <cp:revision>6</cp:revision>
  <dcterms:created xsi:type="dcterms:W3CDTF">2024-08-01T18:11:07Z</dcterms:created>
  <dcterms:modified xsi:type="dcterms:W3CDTF">2025-10-30T22:59:38Z</dcterms:modified>
</cp:coreProperties>
</file>