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5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6858000" cy="51435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92"/>
    <a:srgbClr val="CD9948"/>
    <a:srgbClr val="00A0E4"/>
    <a:srgbClr val="009EE2"/>
    <a:srgbClr val="E5AB51"/>
    <a:srgbClr val="000000"/>
    <a:srgbClr val="010810"/>
    <a:srgbClr val="244B7A"/>
    <a:srgbClr val="54A4EE"/>
    <a:srgbClr val="0171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298"/>
    <p:restoredTop sz="93803"/>
  </p:normalViewPr>
  <p:slideViewPr>
    <p:cSldViewPr snapToGrid="0" snapToObjects="1">
      <p:cViewPr varScale="1">
        <p:scale>
          <a:sx n="65" d="100"/>
          <a:sy n="65" d="100"/>
        </p:scale>
        <p:origin x="200" y="1632"/>
      </p:cViewPr>
      <p:guideLst/>
    </p:cSldViewPr>
  </p:slideViewPr>
  <p:outlineViewPr>
    <p:cViewPr>
      <p:scale>
        <a:sx n="25" d="100"/>
        <a:sy n="25" d="100"/>
      </p:scale>
      <p:origin x="0" y="-1664"/>
    </p:cViewPr>
  </p:outlineViewPr>
  <p:notesTextViewPr>
    <p:cViewPr>
      <p:scale>
        <a:sx n="45" d="100"/>
        <a:sy n="45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 snapToObjects="1">
      <p:cViewPr varScale="1">
        <p:scale>
          <a:sx n="172" d="100"/>
          <a:sy n="172" d="100"/>
        </p:scale>
        <p:origin x="534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73C2662-2B60-114B-8542-A86D440BBC1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B50CCA4-D672-554B-8339-77054E57AF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05AE9-E7AF-8543-9401-15E0EB8827B8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72D6AC-A8B2-DF41-8CAE-43B749B972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79D63A7-A579-8440-850A-8187A5F2D8F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AB147-8EA6-0449-8E0A-26B18606DC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6956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AC67E-7915-0442-A75B-645341A2FF90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55DF22-8A29-B34D-B2FC-E04AED01D2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1844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841772"/>
            <a:ext cx="58293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01528"/>
            <a:ext cx="51435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7656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129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282305"/>
            <a:ext cx="5915025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3442099"/>
            <a:ext cx="5915025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8708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369218"/>
            <a:ext cx="291465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369218"/>
            <a:ext cx="291465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9834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273845"/>
            <a:ext cx="5915025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260872"/>
            <a:ext cx="2901255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1878806"/>
            <a:ext cx="2901255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260872"/>
            <a:ext cx="2915543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1878806"/>
            <a:ext cx="2915543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8535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5060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79305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740570"/>
            <a:ext cx="3471863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7072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740570"/>
            <a:ext cx="3471863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1559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2220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273843"/>
            <a:ext cx="1478756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73843"/>
            <a:ext cx="4350544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79754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F44DF1B-DEF7-AD85-1A70-8AA5BB38F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E8C3BFB-5F85-F7EE-F8D9-93A9798C7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22A711C-D3EC-0C84-907A-250E8DF1B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97CEBFE-CB97-B96B-C980-7245B1A5D4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86063" y="1928813"/>
            <a:ext cx="1285875" cy="1285875"/>
          </a:xfrm>
          <a:prstGeom prst="rect">
            <a:avLst/>
          </a:prstGeom>
        </p:spPr>
      </p:pic>
      <p:sp>
        <p:nvSpPr>
          <p:cNvPr id="10" name="Marcador de posición de imagen 50">
            <a:extLst>
              <a:ext uri="{FF2B5EF4-FFF2-40B4-BE49-F238E27FC236}">
                <a16:creationId xmlns:a16="http://schemas.microsoft.com/office/drawing/2014/main" id="{02BC03A7-16DD-78F1-EB27-53B1A5483D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04263" y="1541601"/>
            <a:ext cx="1673087" cy="1673087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929735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50">
            <a:extLst>
              <a:ext uri="{FF2B5EF4-FFF2-40B4-BE49-F238E27FC236}">
                <a16:creationId xmlns:a16="http://schemas.microsoft.com/office/drawing/2014/main" id="{02BC03A7-16DD-78F1-EB27-53B1A5483D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121" y="1618180"/>
            <a:ext cx="841358" cy="841358"/>
          </a:xfrm>
          <a:prstGeom prst="ellipse">
            <a:avLst/>
          </a:prstGeom>
        </p:spPr>
      </p:sp>
      <p:sp>
        <p:nvSpPr>
          <p:cNvPr id="2" name="Marcador de posición de imagen 50">
            <a:extLst>
              <a:ext uri="{FF2B5EF4-FFF2-40B4-BE49-F238E27FC236}">
                <a16:creationId xmlns:a16="http://schemas.microsoft.com/office/drawing/2014/main" id="{08BC622A-F7E4-362D-1805-68607FD131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78448" y="1618180"/>
            <a:ext cx="841358" cy="841358"/>
          </a:xfrm>
          <a:prstGeom prst="ellipse">
            <a:avLst/>
          </a:prstGeom>
        </p:spPr>
      </p:sp>
      <p:sp>
        <p:nvSpPr>
          <p:cNvPr id="6" name="Marcador de posición de imagen 50">
            <a:extLst>
              <a:ext uri="{FF2B5EF4-FFF2-40B4-BE49-F238E27FC236}">
                <a16:creationId xmlns:a16="http://schemas.microsoft.com/office/drawing/2014/main" id="{192F7468-67EF-C5B6-95FD-56020D16A7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593618" y="1618180"/>
            <a:ext cx="841358" cy="841358"/>
          </a:xfrm>
          <a:prstGeom prst="ellipse">
            <a:avLst/>
          </a:prstGeom>
        </p:spPr>
      </p:sp>
      <p:sp>
        <p:nvSpPr>
          <p:cNvPr id="7" name="Marcador de posición de imagen 50">
            <a:extLst>
              <a:ext uri="{FF2B5EF4-FFF2-40B4-BE49-F238E27FC236}">
                <a16:creationId xmlns:a16="http://schemas.microsoft.com/office/drawing/2014/main" id="{3B0152F9-7F4C-015C-372F-DB77BE4E05A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3945" y="1618180"/>
            <a:ext cx="841358" cy="841358"/>
          </a:xfrm>
          <a:prstGeom prst="ellipse">
            <a:avLst/>
          </a:prstGeom>
        </p:spPr>
      </p:sp>
      <p:sp>
        <p:nvSpPr>
          <p:cNvPr id="8" name="Marcador de posición de imagen 50">
            <a:extLst>
              <a:ext uri="{FF2B5EF4-FFF2-40B4-BE49-F238E27FC236}">
                <a16:creationId xmlns:a16="http://schemas.microsoft.com/office/drawing/2014/main" id="{2411E35E-502B-D80B-4788-1AE8A2B5ED1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36248" y="1618180"/>
            <a:ext cx="841358" cy="841358"/>
          </a:xfrm>
          <a:prstGeom prst="ellipse">
            <a:avLst/>
          </a:prstGeom>
        </p:spPr>
      </p:sp>
      <p:sp>
        <p:nvSpPr>
          <p:cNvPr id="11" name="Marcador de posición de imagen 50">
            <a:extLst>
              <a:ext uri="{FF2B5EF4-FFF2-40B4-BE49-F238E27FC236}">
                <a16:creationId xmlns:a16="http://schemas.microsoft.com/office/drawing/2014/main" id="{50C63756-3262-871B-3BBA-E8387D137E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656575" y="1618180"/>
            <a:ext cx="841358" cy="841358"/>
          </a:xfrm>
          <a:prstGeom prst="ellipse">
            <a:avLst/>
          </a:prstGeom>
        </p:spPr>
      </p:sp>
      <p:sp>
        <p:nvSpPr>
          <p:cNvPr id="14" name="Marcador de posición de imagen 50">
            <a:extLst>
              <a:ext uri="{FF2B5EF4-FFF2-40B4-BE49-F238E27FC236}">
                <a16:creationId xmlns:a16="http://schemas.microsoft.com/office/drawing/2014/main" id="{E6D8B916-5492-9AA0-DC3D-6ED33C65822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58121" y="3125290"/>
            <a:ext cx="841358" cy="841358"/>
          </a:xfrm>
          <a:prstGeom prst="ellipse">
            <a:avLst/>
          </a:prstGeom>
        </p:spPr>
      </p:sp>
      <p:sp>
        <p:nvSpPr>
          <p:cNvPr id="15" name="Marcador de posición de imagen 50">
            <a:extLst>
              <a:ext uri="{FF2B5EF4-FFF2-40B4-BE49-F238E27FC236}">
                <a16:creationId xmlns:a16="http://schemas.microsoft.com/office/drawing/2014/main" id="{C020DFDB-49B4-C3F2-EF10-89B27CE50D8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578448" y="3125290"/>
            <a:ext cx="841358" cy="841358"/>
          </a:xfrm>
          <a:prstGeom prst="ellipse">
            <a:avLst/>
          </a:prstGeom>
        </p:spPr>
      </p:sp>
      <p:sp>
        <p:nvSpPr>
          <p:cNvPr id="16" name="Marcador de posición de imagen 50">
            <a:extLst>
              <a:ext uri="{FF2B5EF4-FFF2-40B4-BE49-F238E27FC236}">
                <a16:creationId xmlns:a16="http://schemas.microsoft.com/office/drawing/2014/main" id="{DB300EA6-3A07-A434-3958-FB885AE5C83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593618" y="3125290"/>
            <a:ext cx="841358" cy="841358"/>
          </a:xfrm>
          <a:prstGeom prst="ellipse">
            <a:avLst/>
          </a:prstGeom>
        </p:spPr>
      </p:sp>
      <p:sp>
        <p:nvSpPr>
          <p:cNvPr id="17" name="Marcador de posición de imagen 50">
            <a:extLst>
              <a:ext uri="{FF2B5EF4-FFF2-40B4-BE49-F238E27FC236}">
                <a16:creationId xmlns:a16="http://schemas.microsoft.com/office/drawing/2014/main" id="{C6E89806-E7F9-598E-FF50-D7292713DF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613945" y="3125290"/>
            <a:ext cx="841358" cy="841358"/>
          </a:xfrm>
          <a:prstGeom prst="ellipse">
            <a:avLst/>
          </a:prstGeom>
        </p:spPr>
      </p:sp>
      <p:sp>
        <p:nvSpPr>
          <p:cNvPr id="18" name="Marcador de posición de imagen 50">
            <a:extLst>
              <a:ext uri="{FF2B5EF4-FFF2-40B4-BE49-F238E27FC236}">
                <a16:creationId xmlns:a16="http://schemas.microsoft.com/office/drawing/2014/main" id="{63FCD4D7-D383-3ACF-0F3D-59BA0E8112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636248" y="3125290"/>
            <a:ext cx="841358" cy="841358"/>
          </a:xfrm>
          <a:prstGeom prst="ellipse">
            <a:avLst/>
          </a:prstGeom>
        </p:spPr>
      </p:sp>
      <p:sp>
        <p:nvSpPr>
          <p:cNvPr id="19" name="Marcador de posición de imagen 50">
            <a:extLst>
              <a:ext uri="{FF2B5EF4-FFF2-40B4-BE49-F238E27FC236}">
                <a16:creationId xmlns:a16="http://schemas.microsoft.com/office/drawing/2014/main" id="{525DD793-BEC6-1D14-D361-D600D4B0F5D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656575" y="3125290"/>
            <a:ext cx="841358" cy="841358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3936358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50">
            <a:extLst>
              <a:ext uri="{FF2B5EF4-FFF2-40B4-BE49-F238E27FC236}">
                <a16:creationId xmlns:a16="http://schemas.microsoft.com/office/drawing/2014/main" id="{02BC03A7-16DD-78F1-EB27-53B1A5483D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121" y="1618180"/>
            <a:ext cx="841358" cy="841358"/>
          </a:xfrm>
          <a:prstGeom prst="ellipse">
            <a:avLst/>
          </a:prstGeom>
        </p:spPr>
      </p:sp>
      <p:sp>
        <p:nvSpPr>
          <p:cNvPr id="2" name="Marcador de posición de imagen 50">
            <a:extLst>
              <a:ext uri="{FF2B5EF4-FFF2-40B4-BE49-F238E27FC236}">
                <a16:creationId xmlns:a16="http://schemas.microsoft.com/office/drawing/2014/main" id="{08BC622A-F7E4-362D-1805-68607FD131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78448" y="1618180"/>
            <a:ext cx="841358" cy="841358"/>
          </a:xfrm>
          <a:prstGeom prst="ellipse">
            <a:avLst/>
          </a:prstGeom>
        </p:spPr>
      </p:sp>
      <p:sp>
        <p:nvSpPr>
          <p:cNvPr id="6" name="Marcador de posición de imagen 50">
            <a:extLst>
              <a:ext uri="{FF2B5EF4-FFF2-40B4-BE49-F238E27FC236}">
                <a16:creationId xmlns:a16="http://schemas.microsoft.com/office/drawing/2014/main" id="{192F7468-67EF-C5B6-95FD-56020D16A7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593618" y="1618180"/>
            <a:ext cx="841358" cy="841358"/>
          </a:xfrm>
          <a:prstGeom prst="ellipse">
            <a:avLst/>
          </a:prstGeom>
        </p:spPr>
      </p:sp>
      <p:sp>
        <p:nvSpPr>
          <p:cNvPr id="7" name="Marcador de posición de imagen 50">
            <a:extLst>
              <a:ext uri="{FF2B5EF4-FFF2-40B4-BE49-F238E27FC236}">
                <a16:creationId xmlns:a16="http://schemas.microsoft.com/office/drawing/2014/main" id="{3B0152F9-7F4C-015C-372F-DB77BE4E05A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3945" y="1618180"/>
            <a:ext cx="841358" cy="841358"/>
          </a:xfrm>
          <a:prstGeom prst="ellipse">
            <a:avLst/>
          </a:prstGeom>
        </p:spPr>
      </p:sp>
      <p:sp>
        <p:nvSpPr>
          <p:cNvPr id="8" name="Marcador de posición de imagen 50">
            <a:extLst>
              <a:ext uri="{FF2B5EF4-FFF2-40B4-BE49-F238E27FC236}">
                <a16:creationId xmlns:a16="http://schemas.microsoft.com/office/drawing/2014/main" id="{2411E35E-502B-D80B-4788-1AE8A2B5ED1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36248" y="1618180"/>
            <a:ext cx="841358" cy="841358"/>
          </a:xfrm>
          <a:prstGeom prst="ellipse">
            <a:avLst/>
          </a:prstGeom>
        </p:spPr>
      </p:sp>
      <p:sp>
        <p:nvSpPr>
          <p:cNvPr id="11" name="Marcador de posición de imagen 50">
            <a:extLst>
              <a:ext uri="{FF2B5EF4-FFF2-40B4-BE49-F238E27FC236}">
                <a16:creationId xmlns:a16="http://schemas.microsoft.com/office/drawing/2014/main" id="{50C63756-3262-871B-3BBA-E8387D137E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656575" y="1618180"/>
            <a:ext cx="841358" cy="841358"/>
          </a:xfrm>
          <a:prstGeom prst="ellipse">
            <a:avLst/>
          </a:prstGeom>
        </p:spPr>
      </p:sp>
      <p:sp>
        <p:nvSpPr>
          <p:cNvPr id="14" name="Marcador de posición de imagen 50">
            <a:extLst>
              <a:ext uri="{FF2B5EF4-FFF2-40B4-BE49-F238E27FC236}">
                <a16:creationId xmlns:a16="http://schemas.microsoft.com/office/drawing/2014/main" id="{E6D8B916-5492-9AA0-DC3D-6ED33C65822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58121" y="3125290"/>
            <a:ext cx="841358" cy="841358"/>
          </a:xfrm>
          <a:prstGeom prst="ellipse">
            <a:avLst/>
          </a:prstGeom>
        </p:spPr>
      </p:sp>
      <p:sp>
        <p:nvSpPr>
          <p:cNvPr id="15" name="Marcador de posición de imagen 50">
            <a:extLst>
              <a:ext uri="{FF2B5EF4-FFF2-40B4-BE49-F238E27FC236}">
                <a16:creationId xmlns:a16="http://schemas.microsoft.com/office/drawing/2014/main" id="{C020DFDB-49B4-C3F2-EF10-89B27CE50D8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578448" y="3125290"/>
            <a:ext cx="841358" cy="841358"/>
          </a:xfrm>
          <a:prstGeom prst="ellipse">
            <a:avLst/>
          </a:prstGeom>
        </p:spPr>
      </p:sp>
      <p:sp>
        <p:nvSpPr>
          <p:cNvPr id="16" name="Marcador de posición de imagen 50">
            <a:extLst>
              <a:ext uri="{FF2B5EF4-FFF2-40B4-BE49-F238E27FC236}">
                <a16:creationId xmlns:a16="http://schemas.microsoft.com/office/drawing/2014/main" id="{DB300EA6-3A07-A434-3958-FB885AE5C83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593618" y="3125290"/>
            <a:ext cx="841358" cy="841358"/>
          </a:xfrm>
          <a:prstGeom prst="ellipse">
            <a:avLst/>
          </a:prstGeom>
        </p:spPr>
      </p:sp>
      <p:sp>
        <p:nvSpPr>
          <p:cNvPr id="17" name="Marcador de posición de imagen 50">
            <a:extLst>
              <a:ext uri="{FF2B5EF4-FFF2-40B4-BE49-F238E27FC236}">
                <a16:creationId xmlns:a16="http://schemas.microsoft.com/office/drawing/2014/main" id="{C6E89806-E7F9-598E-FF50-D7292713DF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613945" y="3125290"/>
            <a:ext cx="841358" cy="841358"/>
          </a:xfrm>
          <a:prstGeom prst="ellipse">
            <a:avLst/>
          </a:prstGeom>
        </p:spPr>
      </p:sp>
      <p:sp>
        <p:nvSpPr>
          <p:cNvPr id="18" name="Marcador de posición de imagen 50">
            <a:extLst>
              <a:ext uri="{FF2B5EF4-FFF2-40B4-BE49-F238E27FC236}">
                <a16:creationId xmlns:a16="http://schemas.microsoft.com/office/drawing/2014/main" id="{63FCD4D7-D383-3ACF-0F3D-59BA0E8112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636248" y="3125290"/>
            <a:ext cx="841358" cy="841358"/>
          </a:xfrm>
          <a:prstGeom prst="ellipse">
            <a:avLst/>
          </a:prstGeom>
        </p:spPr>
      </p:sp>
      <p:sp>
        <p:nvSpPr>
          <p:cNvPr id="19" name="Marcador de posición de imagen 50">
            <a:extLst>
              <a:ext uri="{FF2B5EF4-FFF2-40B4-BE49-F238E27FC236}">
                <a16:creationId xmlns:a16="http://schemas.microsoft.com/office/drawing/2014/main" id="{525DD793-BEC6-1D14-D361-D600D4B0F5D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656575" y="3125290"/>
            <a:ext cx="841358" cy="841358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3042079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F44DF1B-DEF7-AD85-1A70-8AA5BB38F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E8C3BFB-5F85-F7EE-F8D9-93A9798C7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22A711C-D3EC-0C84-907A-250E8DF1B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97CEBFE-CB97-B96B-C980-7245B1A5D4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86063" y="1928813"/>
            <a:ext cx="1285875" cy="1285875"/>
          </a:xfrm>
          <a:prstGeom prst="rect">
            <a:avLst/>
          </a:prstGeom>
        </p:spPr>
      </p:pic>
      <p:sp>
        <p:nvSpPr>
          <p:cNvPr id="10" name="Marcador de posición de imagen 50">
            <a:extLst>
              <a:ext uri="{FF2B5EF4-FFF2-40B4-BE49-F238E27FC236}">
                <a16:creationId xmlns:a16="http://schemas.microsoft.com/office/drawing/2014/main" id="{02BC03A7-16DD-78F1-EB27-53B1A5483D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04262" y="1541601"/>
            <a:ext cx="1673087" cy="1673087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1182319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50">
            <a:extLst>
              <a:ext uri="{FF2B5EF4-FFF2-40B4-BE49-F238E27FC236}">
                <a16:creationId xmlns:a16="http://schemas.microsoft.com/office/drawing/2014/main" id="{02BC03A7-16DD-78F1-EB27-53B1A5483D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121" y="1618180"/>
            <a:ext cx="841358" cy="841358"/>
          </a:xfrm>
          <a:prstGeom prst="ellipse">
            <a:avLst/>
          </a:prstGeom>
        </p:spPr>
      </p:sp>
      <p:sp>
        <p:nvSpPr>
          <p:cNvPr id="2" name="Marcador de posición de imagen 50">
            <a:extLst>
              <a:ext uri="{FF2B5EF4-FFF2-40B4-BE49-F238E27FC236}">
                <a16:creationId xmlns:a16="http://schemas.microsoft.com/office/drawing/2014/main" id="{08BC622A-F7E4-362D-1805-68607FD131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78448" y="1618180"/>
            <a:ext cx="841358" cy="841358"/>
          </a:xfrm>
          <a:prstGeom prst="ellipse">
            <a:avLst/>
          </a:prstGeom>
        </p:spPr>
      </p:sp>
      <p:sp>
        <p:nvSpPr>
          <p:cNvPr id="6" name="Marcador de posición de imagen 50">
            <a:extLst>
              <a:ext uri="{FF2B5EF4-FFF2-40B4-BE49-F238E27FC236}">
                <a16:creationId xmlns:a16="http://schemas.microsoft.com/office/drawing/2014/main" id="{192F7468-67EF-C5B6-95FD-56020D16A7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593618" y="1618180"/>
            <a:ext cx="841358" cy="841358"/>
          </a:xfrm>
          <a:prstGeom prst="ellipse">
            <a:avLst/>
          </a:prstGeom>
        </p:spPr>
      </p:sp>
      <p:sp>
        <p:nvSpPr>
          <p:cNvPr id="7" name="Marcador de posición de imagen 50">
            <a:extLst>
              <a:ext uri="{FF2B5EF4-FFF2-40B4-BE49-F238E27FC236}">
                <a16:creationId xmlns:a16="http://schemas.microsoft.com/office/drawing/2014/main" id="{3B0152F9-7F4C-015C-372F-DB77BE4E05A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3945" y="1618180"/>
            <a:ext cx="841358" cy="841358"/>
          </a:xfrm>
          <a:prstGeom prst="ellipse">
            <a:avLst/>
          </a:prstGeom>
        </p:spPr>
      </p:sp>
      <p:sp>
        <p:nvSpPr>
          <p:cNvPr id="8" name="Marcador de posición de imagen 50">
            <a:extLst>
              <a:ext uri="{FF2B5EF4-FFF2-40B4-BE49-F238E27FC236}">
                <a16:creationId xmlns:a16="http://schemas.microsoft.com/office/drawing/2014/main" id="{2411E35E-502B-D80B-4788-1AE8A2B5ED1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36248" y="1618180"/>
            <a:ext cx="841358" cy="841358"/>
          </a:xfrm>
          <a:prstGeom prst="ellipse">
            <a:avLst/>
          </a:prstGeom>
        </p:spPr>
      </p:sp>
      <p:sp>
        <p:nvSpPr>
          <p:cNvPr id="11" name="Marcador de posición de imagen 50">
            <a:extLst>
              <a:ext uri="{FF2B5EF4-FFF2-40B4-BE49-F238E27FC236}">
                <a16:creationId xmlns:a16="http://schemas.microsoft.com/office/drawing/2014/main" id="{50C63756-3262-871B-3BBA-E8387D137E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656575" y="1618180"/>
            <a:ext cx="841358" cy="841358"/>
          </a:xfrm>
          <a:prstGeom prst="ellipse">
            <a:avLst/>
          </a:prstGeom>
        </p:spPr>
      </p:sp>
      <p:sp>
        <p:nvSpPr>
          <p:cNvPr id="14" name="Marcador de posición de imagen 50">
            <a:extLst>
              <a:ext uri="{FF2B5EF4-FFF2-40B4-BE49-F238E27FC236}">
                <a16:creationId xmlns:a16="http://schemas.microsoft.com/office/drawing/2014/main" id="{E6D8B916-5492-9AA0-DC3D-6ED33C65822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58121" y="3125290"/>
            <a:ext cx="841358" cy="841358"/>
          </a:xfrm>
          <a:prstGeom prst="ellipse">
            <a:avLst/>
          </a:prstGeom>
        </p:spPr>
      </p:sp>
      <p:sp>
        <p:nvSpPr>
          <p:cNvPr id="15" name="Marcador de posición de imagen 50">
            <a:extLst>
              <a:ext uri="{FF2B5EF4-FFF2-40B4-BE49-F238E27FC236}">
                <a16:creationId xmlns:a16="http://schemas.microsoft.com/office/drawing/2014/main" id="{C020DFDB-49B4-C3F2-EF10-89B27CE50D8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578448" y="3125290"/>
            <a:ext cx="841358" cy="841358"/>
          </a:xfrm>
          <a:prstGeom prst="ellipse">
            <a:avLst/>
          </a:prstGeom>
        </p:spPr>
      </p:sp>
      <p:sp>
        <p:nvSpPr>
          <p:cNvPr id="16" name="Marcador de posición de imagen 50">
            <a:extLst>
              <a:ext uri="{FF2B5EF4-FFF2-40B4-BE49-F238E27FC236}">
                <a16:creationId xmlns:a16="http://schemas.microsoft.com/office/drawing/2014/main" id="{DB300EA6-3A07-A434-3958-FB885AE5C83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593618" y="3125290"/>
            <a:ext cx="841358" cy="841358"/>
          </a:xfrm>
          <a:prstGeom prst="ellipse">
            <a:avLst/>
          </a:prstGeom>
        </p:spPr>
      </p:sp>
      <p:sp>
        <p:nvSpPr>
          <p:cNvPr id="17" name="Marcador de posición de imagen 50">
            <a:extLst>
              <a:ext uri="{FF2B5EF4-FFF2-40B4-BE49-F238E27FC236}">
                <a16:creationId xmlns:a16="http://schemas.microsoft.com/office/drawing/2014/main" id="{C6E89806-E7F9-598E-FF50-D7292713DF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613945" y="3125290"/>
            <a:ext cx="841358" cy="841358"/>
          </a:xfrm>
          <a:prstGeom prst="ellipse">
            <a:avLst/>
          </a:prstGeom>
        </p:spPr>
      </p:sp>
      <p:sp>
        <p:nvSpPr>
          <p:cNvPr id="18" name="Marcador de posición de imagen 50">
            <a:extLst>
              <a:ext uri="{FF2B5EF4-FFF2-40B4-BE49-F238E27FC236}">
                <a16:creationId xmlns:a16="http://schemas.microsoft.com/office/drawing/2014/main" id="{63FCD4D7-D383-3ACF-0F3D-59BA0E8112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636248" y="3125290"/>
            <a:ext cx="841358" cy="841358"/>
          </a:xfrm>
          <a:prstGeom prst="ellipse">
            <a:avLst/>
          </a:prstGeom>
        </p:spPr>
      </p:sp>
      <p:sp>
        <p:nvSpPr>
          <p:cNvPr id="19" name="Marcador de posición de imagen 50">
            <a:extLst>
              <a:ext uri="{FF2B5EF4-FFF2-40B4-BE49-F238E27FC236}">
                <a16:creationId xmlns:a16="http://schemas.microsoft.com/office/drawing/2014/main" id="{525DD793-BEC6-1D14-D361-D600D4B0F5D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656575" y="3125290"/>
            <a:ext cx="841358" cy="841358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13955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50">
            <a:extLst>
              <a:ext uri="{FF2B5EF4-FFF2-40B4-BE49-F238E27FC236}">
                <a16:creationId xmlns:a16="http://schemas.microsoft.com/office/drawing/2014/main" id="{02BC03A7-16DD-78F1-EB27-53B1A5483D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121" y="1618180"/>
            <a:ext cx="841358" cy="841358"/>
          </a:xfrm>
          <a:prstGeom prst="ellipse">
            <a:avLst/>
          </a:prstGeom>
        </p:spPr>
      </p:sp>
      <p:sp>
        <p:nvSpPr>
          <p:cNvPr id="2" name="Marcador de posición de imagen 50">
            <a:extLst>
              <a:ext uri="{FF2B5EF4-FFF2-40B4-BE49-F238E27FC236}">
                <a16:creationId xmlns:a16="http://schemas.microsoft.com/office/drawing/2014/main" id="{08BC622A-F7E4-362D-1805-68607FD131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78448" y="1618180"/>
            <a:ext cx="841358" cy="841358"/>
          </a:xfrm>
          <a:prstGeom prst="ellipse">
            <a:avLst/>
          </a:prstGeom>
        </p:spPr>
      </p:sp>
      <p:sp>
        <p:nvSpPr>
          <p:cNvPr id="6" name="Marcador de posición de imagen 50">
            <a:extLst>
              <a:ext uri="{FF2B5EF4-FFF2-40B4-BE49-F238E27FC236}">
                <a16:creationId xmlns:a16="http://schemas.microsoft.com/office/drawing/2014/main" id="{192F7468-67EF-C5B6-95FD-56020D16A7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593618" y="1618180"/>
            <a:ext cx="841358" cy="841358"/>
          </a:xfrm>
          <a:prstGeom prst="ellipse">
            <a:avLst/>
          </a:prstGeom>
        </p:spPr>
      </p:sp>
      <p:sp>
        <p:nvSpPr>
          <p:cNvPr id="7" name="Marcador de posición de imagen 50">
            <a:extLst>
              <a:ext uri="{FF2B5EF4-FFF2-40B4-BE49-F238E27FC236}">
                <a16:creationId xmlns:a16="http://schemas.microsoft.com/office/drawing/2014/main" id="{3B0152F9-7F4C-015C-372F-DB77BE4E05A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3945" y="1618180"/>
            <a:ext cx="841358" cy="841358"/>
          </a:xfrm>
          <a:prstGeom prst="ellipse">
            <a:avLst/>
          </a:prstGeom>
        </p:spPr>
      </p:sp>
      <p:sp>
        <p:nvSpPr>
          <p:cNvPr id="8" name="Marcador de posición de imagen 50">
            <a:extLst>
              <a:ext uri="{FF2B5EF4-FFF2-40B4-BE49-F238E27FC236}">
                <a16:creationId xmlns:a16="http://schemas.microsoft.com/office/drawing/2014/main" id="{2411E35E-502B-D80B-4788-1AE8A2B5ED1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36248" y="1618180"/>
            <a:ext cx="841358" cy="841358"/>
          </a:xfrm>
          <a:prstGeom prst="ellipse">
            <a:avLst/>
          </a:prstGeom>
        </p:spPr>
      </p:sp>
      <p:sp>
        <p:nvSpPr>
          <p:cNvPr id="11" name="Marcador de posición de imagen 50">
            <a:extLst>
              <a:ext uri="{FF2B5EF4-FFF2-40B4-BE49-F238E27FC236}">
                <a16:creationId xmlns:a16="http://schemas.microsoft.com/office/drawing/2014/main" id="{50C63756-3262-871B-3BBA-E8387D137E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656575" y="1618180"/>
            <a:ext cx="841358" cy="841358"/>
          </a:xfrm>
          <a:prstGeom prst="ellipse">
            <a:avLst/>
          </a:prstGeom>
        </p:spPr>
      </p:sp>
      <p:sp>
        <p:nvSpPr>
          <p:cNvPr id="14" name="Marcador de posición de imagen 50">
            <a:extLst>
              <a:ext uri="{FF2B5EF4-FFF2-40B4-BE49-F238E27FC236}">
                <a16:creationId xmlns:a16="http://schemas.microsoft.com/office/drawing/2014/main" id="{E6D8B916-5492-9AA0-DC3D-6ED33C65822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58121" y="3125290"/>
            <a:ext cx="841358" cy="841358"/>
          </a:xfrm>
          <a:prstGeom prst="ellipse">
            <a:avLst/>
          </a:prstGeom>
        </p:spPr>
      </p:sp>
      <p:sp>
        <p:nvSpPr>
          <p:cNvPr id="15" name="Marcador de posición de imagen 50">
            <a:extLst>
              <a:ext uri="{FF2B5EF4-FFF2-40B4-BE49-F238E27FC236}">
                <a16:creationId xmlns:a16="http://schemas.microsoft.com/office/drawing/2014/main" id="{C020DFDB-49B4-C3F2-EF10-89B27CE50D8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578448" y="3125290"/>
            <a:ext cx="841358" cy="841358"/>
          </a:xfrm>
          <a:prstGeom prst="ellipse">
            <a:avLst/>
          </a:prstGeom>
        </p:spPr>
      </p:sp>
      <p:sp>
        <p:nvSpPr>
          <p:cNvPr id="16" name="Marcador de posición de imagen 50">
            <a:extLst>
              <a:ext uri="{FF2B5EF4-FFF2-40B4-BE49-F238E27FC236}">
                <a16:creationId xmlns:a16="http://schemas.microsoft.com/office/drawing/2014/main" id="{DB300EA6-3A07-A434-3958-FB885AE5C83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593618" y="3125290"/>
            <a:ext cx="841358" cy="841358"/>
          </a:xfrm>
          <a:prstGeom prst="ellipse">
            <a:avLst/>
          </a:prstGeom>
        </p:spPr>
      </p:sp>
      <p:sp>
        <p:nvSpPr>
          <p:cNvPr id="17" name="Marcador de posición de imagen 50">
            <a:extLst>
              <a:ext uri="{FF2B5EF4-FFF2-40B4-BE49-F238E27FC236}">
                <a16:creationId xmlns:a16="http://schemas.microsoft.com/office/drawing/2014/main" id="{C6E89806-E7F9-598E-FF50-D7292713DF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613945" y="3125290"/>
            <a:ext cx="841358" cy="841358"/>
          </a:xfrm>
          <a:prstGeom prst="ellipse">
            <a:avLst/>
          </a:prstGeom>
        </p:spPr>
      </p:sp>
      <p:sp>
        <p:nvSpPr>
          <p:cNvPr id="18" name="Marcador de posición de imagen 50">
            <a:extLst>
              <a:ext uri="{FF2B5EF4-FFF2-40B4-BE49-F238E27FC236}">
                <a16:creationId xmlns:a16="http://schemas.microsoft.com/office/drawing/2014/main" id="{63FCD4D7-D383-3ACF-0F3D-59BA0E8112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636248" y="3125290"/>
            <a:ext cx="841358" cy="841358"/>
          </a:xfrm>
          <a:prstGeom prst="ellipse">
            <a:avLst/>
          </a:prstGeom>
        </p:spPr>
      </p:sp>
      <p:sp>
        <p:nvSpPr>
          <p:cNvPr id="19" name="Marcador de posición de imagen 50">
            <a:extLst>
              <a:ext uri="{FF2B5EF4-FFF2-40B4-BE49-F238E27FC236}">
                <a16:creationId xmlns:a16="http://schemas.microsoft.com/office/drawing/2014/main" id="{525DD793-BEC6-1D14-D361-D600D4B0F5D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656575" y="3125290"/>
            <a:ext cx="841358" cy="841358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36207055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273845"/>
            <a:ext cx="591502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369218"/>
            <a:ext cx="5915025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654B1-31BB-0C45-BFEA-082A86BB13A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6688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20" r:id="rId12"/>
    <p:sldLayoutId id="2147483721" r:id="rId13"/>
    <p:sldLayoutId id="2147483722" r:id="rId14"/>
    <p:sldLayoutId id="2147483759" r:id="rId15"/>
    <p:sldLayoutId id="2147483760" r:id="rId16"/>
    <p:sldLayoutId id="2147483761" r:id="rId17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animal, luz&#10;&#10;Descripción generada automáticamente">
            <a:extLst>
              <a:ext uri="{FF2B5EF4-FFF2-40B4-BE49-F238E27FC236}">
                <a16:creationId xmlns:a16="http://schemas.microsoft.com/office/drawing/2014/main" id="{EDB15ADF-2836-EDE8-7EAA-391BB882E6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8714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75A42-3D7A-1C59-DC44-60AA391EE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captura de pantalla de un celular&#10;&#10;Descripción generada automáticamente con confianza media">
            <a:extLst>
              <a:ext uri="{FF2B5EF4-FFF2-40B4-BE49-F238E27FC236}">
                <a16:creationId xmlns:a16="http://schemas.microsoft.com/office/drawing/2014/main" id="{948DD57F-52EB-E3B7-218D-23E120233F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8070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6A499-3F8C-3DB2-6BCF-5292D8C0E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1EB36A58-E707-4E64-0AAE-D9E1A5B4BE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898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1717D-0B6C-7621-BA34-1CC08EE50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96B1A7A6-DEDE-9EF9-1318-3B749745B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7589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41858-B77B-2D4C-523A-00419C8CD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4D65F3EC-BC7C-1795-22EC-12431E0C8C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9583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B47C8-3202-5B55-0915-A9FEFCFB2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atrón de fondo&#10;&#10;Descripción generada automáticamente">
            <a:extLst>
              <a:ext uri="{FF2B5EF4-FFF2-40B4-BE49-F238E27FC236}">
                <a16:creationId xmlns:a16="http://schemas.microsoft.com/office/drawing/2014/main" id="{D6BF5479-F56E-09B5-D0CE-84C4C74982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6663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74952-E340-38EE-02EF-2BC47B5D6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68A70679-0EEE-30D5-E85A-718EFD611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6402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9CA80-6469-CF53-D1E7-98935DA49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FA1BA476-2497-E434-B575-15A5B69C16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2385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978E7-D284-BF58-CEAD-60AA70C81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A7B073BB-F307-AE03-4177-9504C08960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406343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47CB2-5782-AFCD-DDAB-1144F9722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4A87521-106B-CAE2-F591-EB253EA9A4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18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BF791-4F3B-2EF6-00C2-CB881B595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nombre de la empresa&#10;&#10;Descripción generada automáticamente">
            <a:extLst>
              <a:ext uri="{FF2B5EF4-FFF2-40B4-BE49-F238E27FC236}">
                <a16:creationId xmlns:a16="http://schemas.microsoft.com/office/drawing/2014/main" id="{88FE2439-22FF-BDFA-5CBC-7C71A34D01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6974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40815-0598-4A06-1AA0-5AA038EA7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98306607-F126-FFBD-E58B-042A7E6F3C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8078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87164-4EEF-C22D-6116-B8815080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A9CC75BE-F8E1-D7D1-4653-1C4195F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659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21B5C-DE81-0E58-BBF8-FDEF809B6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744A1701-993F-D020-0926-4D96A388B4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12516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1EC1F-1D45-14FA-FB2D-1445E44F1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AB7B0FA6-9B8F-260D-CE6A-A4D189B03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0609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40742-28E4-2E77-B6FC-D847AC4AB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73E72BBB-632C-408A-0393-6E68A685D3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9444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659C2-BF57-4DEC-5D57-78D34D70E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D5775E03-2418-F398-A71A-C184C09352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575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863EE-90B2-BC1C-D6D8-CD3FD3880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029BEE35-844F-A9EC-526D-A81E34A804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3083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31C72-78C6-1D34-6AFE-5F8EFF894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97AE1E4-9F98-849F-AAF9-752B60EA8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716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AEE04-8528-34E0-D5DD-CA5D6EF73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Escala de tiempo&#10;&#10;Descripción generada automáticamente">
            <a:extLst>
              <a:ext uri="{FF2B5EF4-FFF2-40B4-BE49-F238E27FC236}">
                <a16:creationId xmlns:a16="http://schemas.microsoft.com/office/drawing/2014/main" id="{E7ED6AFE-D1E8-BBD1-9CF5-812D1434CE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6824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107E1-EB5E-DDB3-39DE-7DAAC9DE9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55A122D4-0589-63B6-B673-FCAB2586F7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5543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0A170-68D7-60E8-03EB-6B69DEF4D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F758186-EDC9-99A7-39FD-55491BE8B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66447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2931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5526C-2C46-C81C-665D-05F7E0F50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5BF8DE93-CB68-C2F1-4B79-2CA18B3CDC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8555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39377</TotalTime>
  <Words>0</Words>
  <Application>Microsoft Macintosh PowerPoint</Application>
  <PresentationFormat>Personalizado</PresentationFormat>
  <Paragraphs>0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2013 - Tema de 2022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Administrativo Blackout</cp:lastModifiedBy>
  <cp:revision>2345</cp:revision>
  <cp:lastPrinted>2021-12-03T22:26:41Z</cp:lastPrinted>
  <dcterms:created xsi:type="dcterms:W3CDTF">2021-05-17T15:37:06Z</dcterms:created>
  <dcterms:modified xsi:type="dcterms:W3CDTF">2025-10-03T19:49:12Z</dcterms:modified>
</cp:coreProperties>
</file>