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399"/>
    <p:restoredTop sz="94648"/>
  </p:normalViewPr>
  <p:slideViewPr>
    <p:cSldViewPr snapToGrid="0">
      <p:cViewPr varScale="1">
        <p:scale>
          <a:sx n="29" d="100"/>
          <a:sy n="29" d="100"/>
        </p:scale>
        <p:origin x="200" y="2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B130B-2005-E346-8867-ADB7288CEE2E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27251-F6B7-824D-B320-FEB4909BC12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481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692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091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00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5279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362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484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2489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06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011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1704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185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23BD6C-639E-194A-B632-7983FB06EF1D}" type="datetimeFigureOut">
              <a:rPr lang="es-MX" smtClean="0"/>
              <a:t>10/10/25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3C5B09-BD2C-4648-9ECC-0F173FC13E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070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magen que contiene animal, luz&#10;&#10;Descripción generada automáticamente">
            <a:extLst>
              <a:ext uri="{FF2B5EF4-FFF2-40B4-BE49-F238E27FC236}">
                <a16:creationId xmlns:a16="http://schemas.microsoft.com/office/drawing/2014/main" id="{127DB97F-376E-0F31-0018-17CDB74526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5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ED4D80-0E36-04A4-F632-45A467166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FF3DDFCF-6144-105C-0404-28C11267D4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982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B3BCAE-3AD6-54C6-ADF6-2A4005488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8E0E00A-40CF-AAA7-7B7D-678C340E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12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F7CE2C-B4BF-B16F-D361-591A5A839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610B25DC-5B2D-A662-6B13-B952686F52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0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BEBF0B-09CE-691B-4088-C72C5FAD4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BC411768-B0C0-D066-C2D1-BC6B1858B9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39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C1D95-65D6-961D-4E40-390C6AA9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7E43CE71-EA4B-7474-A9F6-66D8191F0F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74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33EA83-CF18-F017-EF73-8FE7F28A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BF2A1993-1A3E-7F9D-FF33-EFA926F554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" r="-1" b="-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27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026E82-A600-6854-499B-3D6244258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celular con texto e imágen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A61235EF-7726-9DEA-B6FE-B9C90E4D3D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77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35D84-0B20-5261-D02B-DDE926EE2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7924842E-E984-0179-1F4C-C8E490D3C3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58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4A5D20-1D1C-BF9E-8E6F-00273AB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aza, café, alimentos, tabla&#10;&#10;Descripción generada automáticamente">
            <a:extLst>
              <a:ext uri="{FF2B5EF4-FFF2-40B4-BE49-F238E27FC236}">
                <a16:creationId xmlns:a16="http://schemas.microsoft.com/office/drawing/2014/main" id="{1FA1CECF-F2A2-7BC3-86E0-B83E7C2192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51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F866D6-F955-06DA-AD49-7C9F118CA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90D02C34-7A8C-661D-2555-442FBF886A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68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9697BF-492D-41AA-F7D1-F5E2009B1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8BED04BF-F8CD-37C9-ECA1-B941A1541A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60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03D2D-07F9-1A05-64F3-B1D73EAE2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C2964DAC-2A03-2C07-EBD0-B5FAF537A2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97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D7914D-3174-9447-2C85-E93A58BB7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C5A86F8-3C33-C135-5F16-8A6980AEAF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28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C6946-E2CD-BD55-6F56-768CB4BA1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 con confianza baja">
            <a:extLst>
              <a:ext uri="{FF2B5EF4-FFF2-40B4-BE49-F238E27FC236}">
                <a16:creationId xmlns:a16="http://schemas.microsoft.com/office/drawing/2014/main" id="{398FD552-CBC8-4E34-01BF-C81F0E5E32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61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69DB6E-AA7F-98A6-3549-0649755C3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1C08F0D2-BDCE-E923-E998-F152AA574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72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A14B26-8404-86B1-DB0A-C0329FAF3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A2C7771F-B879-58E2-5AC9-07DF8A9EA9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BEC46-63F9-852F-BBA2-2C8F3DB20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1EB084AA-F051-52DC-B2A5-E630149863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0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59D6BB-C944-DEB0-4901-30071B70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4C05455-EB52-D490-8289-D69869343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2857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8C01D-39C2-C571-1AC9-A7DC10F0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9C35787B-D7F1-8303-BD33-6D1633AA59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17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3AB643-C177-0159-DF16-B75564D5B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72AEB0-E165-CE35-AF0B-B04C5BE8F0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77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04A1F-B88D-7F7E-A01D-8DCA67330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B82A3017-D38F-66AF-F7A1-726AC67090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70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3AF835-91CF-44D1-9F8E-C15DE6C59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BFA64733-2D3E-4F89-1B19-1928469061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07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855931-329B-1705-84D8-99F113465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4B0EA4C-EF25-ED3E-8A61-D901169FC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1714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56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01978E-A056-8FFD-1068-AE1EE7832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0D0E24A1-6E65-9B95-6FB5-13C8574817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50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5505E8-3E5E-1E75-F788-47F217E92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384AD2AC-5623-D9C8-D3B2-401D493C6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04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AE1677-5743-7F92-9C06-30716CEB8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0487C8B-6100-7E2D-B1A0-E8DBDB9D8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78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571690-1195-F570-3996-FE6D52C6A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1F88DB4-ED27-B127-655F-33045C34C4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943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0</Words>
  <Application>Microsoft Macintosh PowerPoint</Application>
  <PresentationFormat>Presentación en pantalla (4:3)</PresentationFormat>
  <Paragraphs>0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 Blackout</dc:creator>
  <cp:lastModifiedBy>Administrativo Blackout</cp:lastModifiedBy>
  <cp:revision>4</cp:revision>
  <dcterms:created xsi:type="dcterms:W3CDTF">2025-10-02T22:10:52Z</dcterms:created>
  <dcterms:modified xsi:type="dcterms:W3CDTF">2025-10-10T18:00:18Z</dcterms:modified>
</cp:coreProperties>
</file>