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652"/>
    <p:restoredTop sz="94648"/>
  </p:normalViewPr>
  <p:slideViewPr>
    <p:cSldViewPr snapToGrid="0">
      <p:cViewPr varScale="1">
        <p:scale>
          <a:sx n="65" d="100"/>
          <a:sy n="65" d="100"/>
        </p:scale>
        <p:origin x="192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2053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04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041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765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35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4492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30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4946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52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60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CE98DA-289F-BD45-856A-8B6111E8E946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FA7C9-2CAB-AF4C-83F9-454506F588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350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7276662-3C28-4673-44A1-02C116F1DC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34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773C72-0845-A1D3-0602-D190676C6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31A6A47D-1140-267B-0176-A738C5B56B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9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44D153-B995-7210-CB95-B44458E49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7E681395-0326-655A-21CE-E7D9FFADAE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48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799F7-89EC-38B4-E7E2-5B68A394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C2E673CA-037F-9477-7656-6EDFB4C8ED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4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38E35-D7C0-46B7-CA28-7875C484F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37EA262A-EFD6-809A-E60C-A9F91131C6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0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F86866-A65F-99D7-1240-955CE29C5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0155CF72-58FE-4B67-1EB2-72C62178AB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73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5D69CB-5D8C-48EA-11C9-1A596549D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878B7A10-65A4-9DDD-E0BF-E2D4BA9C5D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0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E3DBEF-5B0A-2A2C-6D2F-6653B8731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BF8F38C9-F926-33BB-0C23-9B36BD2711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82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A6D03-1FC5-B91F-B7E1-BAC1793D8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582C39C-400D-B696-9253-BF93AA87A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95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B440E4-8F62-42C3-F9CB-68F67CEF3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nombre de la empresa&#10;&#10;Descripción generada automáticamente">
            <a:extLst>
              <a:ext uri="{FF2B5EF4-FFF2-40B4-BE49-F238E27FC236}">
                <a16:creationId xmlns:a16="http://schemas.microsoft.com/office/drawing/2014/main" id="{9D0E8EF9-7FC0-D3C1-9FC8-99AE8558E7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62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D47689-BD5E-F0CD-D040-0A0BEAAB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EF531A01-B32C-828F-0EDB-84FA39CBA5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50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27FD9E-ED9B-769D-307F-CBAA01D71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E0B27C7A-8868-0F38-D963-69F7AF1596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FDCEBA-5CB0-C1C2-57FA-B3749549E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AE45FBA-750E-CE2D-B110-9FBB9BFFB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44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6D32C-6DD3-DA95-FDDE-0445453B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BCB06C1B-6B5B-383F-9F0C-48CF93E61C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81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8451D3-52CE-E1A1-5407-CE50D2034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F19C10E2-6F1D-9706-50EC-DB1C620761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46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3FE4D7-B1C7-D4ED-DA04-F369736E7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DEC90581-6111-E767-9AAC-9CED771C10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85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DB0478-DD64-9BBC-9812-984C7418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0C1E002C-B12D-CAA2-29EA-7F67F16062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27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FC6B3-BC8D-67C7-41BA-1EA315DA2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F46C0344-2BDB-6E3A-788A-ECF0269422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25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878E1D-5492-A46E-BE91-1F379E1D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5483A810-EC2C-826B-EA44-FF45E25185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61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BA1D97-86C8-64FB-DEB5-34D89E17D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BED77707-BC2B-A103-6A0F-83865F9A35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22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AB969-2F15-0B69-CDDC-DDA921C24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76CDF57-7A1B-43B6-55D9-72C26C806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51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064B5C-631E-475B-F260-351EA328F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3EAD3A53-F6C7-C33B-7725-BB41189C13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296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Presentación en pantalla (4:3)</PresentationFormat>
  <Paragraphs>0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 Blackout</dc:creator>
  <cp:lastModifiedBy>Administrativo Blackout</cp:lastModifiedBy>
  <cp:revision>4</cp:revision>
  <dcterms:created xsi:type="dcterms:W3CDTF">2025-10-02T22:43:39Z</dcterms:created>
  <dcterms:modified xsi:type="dcterms:W3CDTF">2025-10-03T19:46:55Z</dcterms:modified>
</cp:coreProperties>
</file>