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569"/>
    <p:restoredTop sz="94648"/>
  </p:normalViewPr>
  <p:slideViewPr>
    <p:cSldViewPr snapToGrid="0">
      <p:cViewPr varScale="1">
        <p:scale>
          <a:sx n="86" d="100"/>
          <a:sy n="86" d="100"/>
        </p:scale>
        <p:origin x="208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470E-CDF6-A642-B823-C54359A8EB5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4633-EF80-624D-BB25-810552C48C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2726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470E-CDF6-A642-B823-C54359A8EB5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4633-EF80-624D-BB25-810552C48C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580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470E-CDF6-A642-B823-C54359A8EB5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4633-EF80-624D-BB25-810552C48C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216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470E-CDF6-A642-B823-C54359A8EB5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4633-EF80-624D-BB25-810552C48C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2673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470E-CDF6-A642-B823-C54359A8EB5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4633-EF80-624D-BB25-810552C48C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324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470E-CDF6-A642-B823-C54359A8EB5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4633-EF80-624D-BB25-810552C48C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8091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470E-CDF6-A642-B823-C54359A8EB5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4633-EF80-624D-BB25-810552C48C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470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470E-CDF6-A642-B823-C54359A8EB5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4633-EF80-624D-BB25-810552C48C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9557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470E-CDF6-A642-B823-C54359A8EB5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4633-EF80-624D-BB25-810552C48C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3828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470E-CDF6-A642-B823-C54359A8EB5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4633-EF80-624D-BB25-810552C48C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5609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470E-CDF6-A642-B823-C54359A8EB5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4633-EF80-624D-BB25-810552C48C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6215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37470E-CDF6-A642-B823-C54359A8EB5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4C4633-EF80-624D-BB25-810552C48C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745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animal, luz&#10;&#10;Descripción generada automáticamente">
            <a:extLst>
              <a:ext uri="{FF2B5EF4-FFF2-40B4-BE49-F238E27FC236}">
                <a16:creationId xmlns:a16="http://schemas.microsoft.com/office/drawing/2014/main" id="{BEF667A2-94C0-ACAC-525B-E3FA45F09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5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94DCBD-B453-25C0-5B40-363E513D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captura de pantalla de un celular&#10;&#10;Descripción generada automáticamente con confianza media">
            <a:extLst>
              <a:ext uri="{FF2B5EF4-FFF2-40B4-BE49-F238E27FC236}">
                <a16:creationId xmlns:a16="http://schemas.microsoft.com/office/drawing/2014/main" id="{B1F9B42E-94AB-BAA8-D95E-5651AED468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431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DFA50-3434-7DD1-3B73-741B3FCD8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3F8942CB-6CB7-34C8-5ED8-A52E307F5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35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253252-7A4D-77BC-8F08-740C4AAE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BA0B6E21-8269-3A77-BB93-D4FEDE71C1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56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CBDF63-475E-A102-4E8B-E962FC157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74046FDC-B606-C72A-D9D5-F4950DA8D8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026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D649DF-C910-CD70-DE8E-F776B11BB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de la pantalla de un celular con texto e imágenes de una persona&#10;&#10;Descripción generada automáticamente con confianza media">
            <a:extLst>
              <a:ext uri="{FF2B5EF4-FFF2-40B4-BE49-F238E27FC236}">
                <a16:creationId xmlns:a16="http://schemas.microsoft.com/office/drawing/2014/main" id="{64F7E434-C60B-D55A-47F1-7E271E79CD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3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1FEA54-A9D8-4FD5-FB9D-83BFF7E04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 con confianza media">
            <a:extLst>
              <a:ext uri="{FF2B5EF4-FFF2-40B4-BE49-F238E27FC236}">
                <a16:creationId xmlns:a16="http://schemas.microsoft.com/office/drawing/2014/main" id="{C46FEBBC-F881-D9C1-FDCF-CDE5B314C7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639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744ED3-669A-B3C1-9973-78985B047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 dibujo de una taza de cafe&#10;&#10;Descripción generada automáticamente con confianza baja">
            <a:extLst>
              <a:ext uri="{FF2B5EF4-FFF2-40B4-BE49-F238E27FC236}">
                <a16:creationId xmlns:a16="http://schemas.microsoft.com/office/drawing/2014/main" id="{3719FE1C-762D-8E19-0388-75D9F7B4BC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12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493819-641D-02E1-D41F-94458450C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840D7E95-2EAF-5D3D-384F-947F80C40E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114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2D26CC-2805-AC8A-97F8-AB849EA67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0453581B-97E3-440E-8AA1-8E71631B9C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743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80B31E-62F9-563F-6DB4-028FC583C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840D4A80-7A20-05B5-4C0D-4A5291AE07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879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510A04-64A6-B7D8-2EFF-FF48C0151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3B5B3674-37FC-2E32-B506-244BD86CF0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485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5CA8CB-B2B6-97C3-8B68-5382D057C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66344952-7EEC-6840-5B3C-B7E239E3EC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722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DD6F3C-2C14-394F-F7AA-AF402C51A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Texto&#10;&#10;Descripción generada automáticamente con confianza media">
            <a:extLst>
              <a:ext uri="{FF2B5EF4-FFF2-40B4-BE49-F238E27FC236}">
                <a16:creationId xmlns:a16="http://schemas.microsoft.com/office/drawing/2014/main" id="{92F7BD7A-ED18-812A-3D3E-39A19EF309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950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E80ED0-D202-7ECC-15F6-97B64A7C2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60097372-C2C5-66A7-1319-A150F21684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554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E6E21B-C926-14CE-FE49-391AF3417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03D3818B-744C-8FAA-5BB9-A2613EF176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456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FA3659-247A-57F0-B654-85E166F80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42574DBF-3F8C-A966-3FA6-6BAEB3A203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91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B6BECB-F54D-C37E-8958-D06E79F9C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F182432-BDEC-8717-1E96-93381B189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412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A72CF5-2F19-D86A-B04B-16B6B26A3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8756792-54BF-5FA8-8713-C3BF65699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27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02AD88-7F7A-BE2D-4625-388F7B15E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 con confianza media">
            <a:extLst>
              <a:ext uri="{FF2B5EF4-FFF2-40B4-BE49-F238E27FC236}">
                <a16:creationId xmlns:a16="http://schemas.microsoft.com/office/drawing/2014/main" id="{AEF1F0D4-EF6E-C8EF-0BF2-BBCBFF37DA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480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B04756-17CB-AE67-3B21-CE7407385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ACC5A01E-FD79-6059-DA21-8B50A6BBCC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418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D61C20-3B26-A0CD-2698-99249591D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15144BF0-91CC-BE54-84D9-1EEAFF36BC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795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845667-0FC4-1972-30BA-C4FC1DF49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 letrero de color blanco&#10;&#10;Descripción generada automáticamente con confianza media">
            <a:extLst>
              <a:ext uri="{FF2B5EF4-FFF2-40B4-BE49-F238E27FC236}">
                <a16:creationId xmlns:a16="http://schemas.microsoft.com/office/drawing/2014/main" id="{35EA5F32-5540-189F-B77D-4A4CD0AC76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014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043B52-373D-2819-4D99-D69EA6246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Escala de tiempo&#10;&#10;Descripción generada automáticamente">
            <a:extLst>
              <a:ext uri="{FF2B5EF4-FFF2-40B4-BE49-F238E27FC236}">
                <a16:creationId xmlns:a16="http://schemas.microsoft.com/office/drawing/2014/main" id="{367601B9-9389-F61D-AF8D-7C629D1DFC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180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CA8A4E-6B09-5580-3AD7-819CAF186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1162D2E7-4BCD-45DE-DD60-AC2B5CEB3A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185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537AEB-2DA1-2828-B347-65405899A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4487709-66CC-6C8D-1263-12A2FE945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3340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A4CB57-E6DE-4EF0-7BDF-7232C0CCC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753F7D7B-1560-EFB7-7F28-17ADE112B0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475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0</Words>
  <Application>Microsoft Macintosh PowerPoint</Application>
  <PresentationFormat>Presentación en pantalla (4:3)</PresentationFormat>
  <Paragraphs>0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1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Administrativo Blackout</dc:creator>
  <cp:lastModifiedBy>Administrativo Blackout</cp:lastModifiedBy>
  <cp:revision>4</cp:revision>
  <dcterms:created xsi:type="dcterms:W3CDTF">2025-10-02T23:53:56Z</dcterms:created>
  <dcterms:modified xsi:type="dcterms:W3CDTF">2025-10-03T20:40:39Z</dcterms:modified>
</cp:coreProperties>
</file>