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307"/>
    <p:restoredTop sz="94718"/>
  </p:normalViewPr>
  <p:slideViewPr>
    <p:cSldViewPr snapToGrid="0">
      <p:cViewPr varScale="1">
        <p:scale>
          <a:sx n="53" d="100"/>
          <a:sy n="53" d="100"/>
        </p:scale>
        <p:origin x="184" y="1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E6BE-5AB1-BC4D-A944-9B20302C1E42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8414-E89D-6044-B83B-4FFAF0094C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8387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E6BE-5AB1-BC4D-A944-9B20302C1E42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8414-E89D-6044-B83B-4FFAF0094C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030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E6BE-5AB1-BC4D-A944-9B20302C1E42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8414-E89D-6044-B83B-4FFAF0094C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4371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E6BE-5AB1-BC4D-A944-9B20302C1E42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8414-E89D-6044-B83B-4FFAF0094C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9145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E6BE-5AB1-BC4D-A944-9B20302C1E42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8414-E89D-6044-B83B-4FFAF0094C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3423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E6BE-5AB1-BC4D-A944-9B20302C1E42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8414-E89D-6044-B83B-4FFAF0094C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109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E6BE-5AB1-BC4D-A944-9B20302C1E42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8414-E89D-6044-B83B-4FFAF0094C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5971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E6BE-5AB1-BC4D-A944-9B20302C1E42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8414-E89D-6044-B83B-4FFAF0094C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3020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E6BE-5AB1-BC4D-A944-9B20302C1E42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8414-E89D-6044-B83B-4FFAF0094C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276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E6BE-5AB1-BC4D-A944-9B20302C1E42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8414-E89D-6044-B83B-4FFAF0094C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600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E6BE-5AB1-BC4D-A944-9B20302C1E42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8414-E89D-6044-B83B-4FFAF0094C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5784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8E6BE-5AB1-BC4D-A944-9B20302C1E42}" type="datetimeFigureOut">
              <a:rPr lang="es-MX" smtClean="0"/>
              <a:t>03/10/25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498414-E89D-6044-B83B-4FFAF0094C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9815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n 6" descr="Imagen que contiene animal, luz&#10;&#10;Descripción generada automáticamente">
            <a:extLst>
              <a:ext uri="{FF2B5EF4-FFF2-40B4-BE49-F238E27FC236}">
                <a16:creationId xmlns:a16="http://schemas.microsoft.com/office/drawing/2014/main" id="{30962422-1F8B-CC57-F73A-6C90F53675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55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94422B-57BD-6021-4DCC-118061F28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celular&#10;&#10;Descripción generada automáticamente con confianza media">
            <a:extLst>
              <a:ext uri="{FF2B5EF4-FFF2-40B4-BE49-F238E27FC236}">
                <a16:creationId xmlns:a16="http://schemas.microsoft.com/office/drawing/2014/main" id="{D8F979DB-1D32-D515-552A-B6C3B3F1FC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23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957CBC-50E6-2C0C-D1F4-6779E4F71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2E9B88CC-FDC8-8120-50F1-F6305E13FE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343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0C4534-D189-6310-DCD6-6931D004C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6D815FFE-0870-4097-1F53-305E6AC17E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72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1B799D-160F-B39D-95B7-DAAAA528A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Sitio web&#10;&#10;Descripción generada automáticamente">
            <a:extLst>
              <a:ext uri="{FF2B5EF4-FFF2-40B4-BE49-F238E27FC236}">
                <a16:creationId xmlns:a16="http://schemas.microsoft.com/office/drawing/2014/main" id="{12023188-CD11-7C07-6802-57E0CB45DA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352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426738-2684-5F89-CFC4-525974162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aza, café, alimentos, tabla&#10;&#10;Descripción generada automáticamente">
            <a:extLst>
              <a:ext uri="{FF2B5EF4-FFF2-40B4-BE49-F238E27FC236}">
                <a16:creationId xmlns:a16="http://schemas.microsoft.com/office/drawing/2014/main" id="{ACACD243-BC2D-5E41-DC51-900361093F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080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0A8B52-E2B3-DCC1-08A8-DBFB040E2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05A94AFA-0E04-001E-2BDD-8A50E78C5F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87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2BB1A1-F87E-C334-D643-D59FDA966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10FD6B1E-D906-9ED7-79B3-044B27BF4B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79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D6E42F-CC4E-8959-1DBD-52D525FBD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AAD46761-F518-5EAF-F72C-E962D1D6D9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03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3DC94A-DB51-4C7F-C878-96A8D1C82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AA7742B6-883E-CCEE-7DBB-F58BBCE511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10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06B103-83BA-FF65-3B08-91E1A47A0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0507AA3C-A01F-4586-925C-A3B6FA92D2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93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BAEECA-2AD3-F48E-74A6-72AB387EA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nombre de la empresa&#10;&#10;Descripción generada automáticamente">
            <a:extLst>
              <a:ext uri="{FF2B5EF4-FFF2-40B4-BE49-F238E27FC236}">
                <a16:creationId xmlns:a16="http://schemas.microsoft.com/office/drawing/2014/main" id="{9BF0313F-81E6-475C-910A-B70366566D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85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F6C25B-3BA7-AB36-EE87-283DC154D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C83F867E-2A87-D360-E3BA-F6B52157A9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3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3E683C-6571-FB31-2811-622C2C7E3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47036F42-DBE7-D36C-4B1B-AD36A998A0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785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EA5C2D-565A-F259-156E-9B495495E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24B8CD9-ED64-DA92-E28B-898724B1E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76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8C4880-BE7B-6289-B4C9-CDD84EB39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9D21CDD2-1EDC-79F4-1CAD-F852A38962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19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0AA517-CE75-F8AB-1512-E6F84F8B5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Logotipo, Sitio web&#10;&#10;Descripción generada automáticamente">
            <a:extLst>
              <a:ext uri="{FF2B5EF4-FFF2-40B4-BE49-F238E27FC236}">
                <a16:creationId xmlns:a16="http://schemas.microsoft.com/office/drawing/2014/main" id="{BADD7DE4-0975-B405-1E6B-D7B6081606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204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FBDC2-66B5-E730-B0D0-302015DEC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F674AF3D-1757-AC67-9A96-9645B016B4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89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8524E6-B5E8-0923-4B99-006770477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AEE4242F-8943-687E-1EF9-D90EF8653F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149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B7A8D1-A4C4-FB01-5A2A-0EB5CE630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3187D795-56AA-0A2D-37EF-83201A4031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146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0D7B7D-F944-1D90-D4DA-71857EC92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Escala de tiempo&#10;&#10;Descripción generada automáticamente con confianza media">
            <a:extLst>
              <a:ext uri="{FF2B5EF4-FFF2-40B4-BE49-F238E27FC236}">
                <a16:creationId xmlns:a16="http://schemas.microsoft.com/office/drawing/2014/main" id="{15000CC3-3DED-AC7A-4251-4B3C14CEBA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504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BE945D-0995-775D-7630-67A538B85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0B24D8A8-0DC8-A2B1-F09C-0F813D8037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948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4A4B0B-9E6F-6E91-EFE3-4695B4AF9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Sitio web&#10;&#10;Descripción generada automáticamente">
            <a:extLst>
              <a:ext uri="{FF2B5EF4-FFF2-40B4-BE49-F238E27FC236}">
                <a16:creationId xmlns:a16="http://schemas.microsoft.com/office/drawing/2014/main" id="{FCBAB501-0F9B-4D12-8A08-51327CA708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54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F2663A-7E5C-E796-6889-533956F82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9AF5AD19-C6B6-6DAA-EF6C-B52FA9EA52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2258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Macintosh PowerPoint</Application>
  <PresentationFormat>Presentación en pantalla (4:3)</PresentationFormat>
  <Paragraphs>0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Administrativo Blackout</dc:creator>
  <cp:lastModifiedBy>Administrativo Blackout</cp:lastModifiedBy>
  <cp:revision>2</cp:revision>
  <dcterms:created xsi:type="dcterms:W3CDTF">2025-10-02T23:20:30Z</dcterms:created>
  <dcterms:modified xsi:type="dcterms:W3CDTF">2025-10-03T18:35:33Z</dcterms:modified>
</cp:coreProperties>
</file>