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395"/>
    <p:restoredTop sz="94648"/>
  </p:normalViewPr>
  <p:slideViewPr>
    <p:cSldViewPr snapToGrid="0">
      <p:cViewPr varScale="1">
        <p:scale>
          <a:sx n="49" d="100"/>
          <a:sy n="49" d="100"/>
        </p:scale>
        <p:origin x="192" y="1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A0EA-0503-0542-AF70-A3773FFE4118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C0E1-1479-F148-8CC0-BED4B9CFE8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1791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A0EA-0503-0542-AF70-A3773FFE4118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C0E1-1479-F148-8CC0-BED4B9CFE8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2900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A0EA-0503-0542-AF70-A3773FFE4118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C0E1-1479-F148-8CC0-BED4B9CFE8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5793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A0EA-0503-0542-AF70-A3773FFE4118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C0E1-1479-F148-8CC0-BED4B9CFE8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0125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A0EA-0503-0542-AF70-A3773FFE4118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C0E1-1479-F148-8CC0-BED4B9CFE8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7958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A0EA-0503-0542-AF70-A3773FFE4118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C0E1-1479-F148-8CC0-BED4B9CFE8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3778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A0EA-0503-0542-AF70-A3773FFE4118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C0E1-1479-F148-8CC0-BED4B9CFE8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2026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A0EA-0503-0542-AF70-A3773FFE4118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C0E1-1479-F148-8CC0-BED4B9CFE8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805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A0EA-0503-0542-AF70-A3773FFE4118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C0E1-1479-F148-8CC0-BED4B9CFE8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5394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A0EA-0503-0542-AF70-A3773FFE4118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C0E1-1479-F148-8CC0-BED4B9CFE8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6156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A0EA-0503-0542-AF70-A3773FFE4118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4C0E1-1479-F148-8CC0-BED4B9CFE8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9705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5AA0EA-0503-0542-AF70-A3773FFE4118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A4C0E1-1479-F148-8CC0-BED4B9CFE8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6673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 descr="Imagen que contiene animal&#10;&#10;Descripción generada automáticamente">
            <a:extLst>
              <a:ext uri="{FF2B5EF4-FFF2-40B4-BE49-F238E27FC236}">
                <a16:creationId xmlns:a16="http://schemas.microsoft.com/office/drawing/2014/main" id="{F19D39EF-17CC-0413-23C7-7852C36914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902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76D45B-957A-0B4E-1472-55C52B184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a captura de pantalla de un celular&#10;&#10;Descripción generada automáticamente con confianza media">
            <a:extLst>
              <a:ext uri="{FF2B5EF4-FFF2-40B4-BE49-F238E27FC236}">
                <a16:creationId xmlns:a16="http://schemas.microsoft.com/office/drawing/2014/main" id="{66A365D8-C30F-D453-E573-9F5D2A672E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907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EC5454-F2E6-5DC0-9EC9-B8BD17986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09DDE2A6-64D4-4F57-67DF-52E88DFA46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982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32C6BB-8E81-5D96-1B9D-6EBBC2135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Mapa&#10;&#10;Descripción generada automáticamente">
            <a:extLst>
              <a:ext uri="{FF2B5EF4-FFF2-40B4-BE49-F238E27FC236}">
                <a16:creationId xmlns:a16="http://schemas.microsoft.com/office/drawing/2014/main" id="{6B787AEE-9BB2-09A1-8365-9D7CC9A46D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924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CE7BE5-F7D5-50BA-FBF8-BEF3D5515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88036106-0277-217A-EFB2-0886AB30DE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84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F96517-74AD-912E-00AC-F54D7BD3B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Sitio web&#10;&#10;Descripción generada automáticamente">
            <a:extLst>
              <a:ext uri="{FF2B5EF4-FFF2-40B4-BE49-F238E27FC236}">
                <a16:creationId xmlns:a16="http://schemas.microsoft.com/office/drawing/2014/main" id="{BC62A34C-AFF1-81B6-AD80-7966D315A0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92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2A35AC-64D2-0A8E-E0C3-142594CBE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de la pantalla de un celular con texto e imágenes de una persona&#10;&#10;Descripción generada automáticamente con confianza media">
            <a:extLst>
              <a:ext uri="{FF2B5EF4-FFF2-40B4-BE49-F238E27FC236}">
                <a16:creationId xmlns:a16="http://schemas.microsoft.com/office/drawing/2014/main" id="{DEA59C48-712E-7451-6727-CEB7ECFF8E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461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443206-C9CD-9DAA-4174-B01E3108E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aza, café, alimentos, tabla&#10;&#10;Descripción generada automáticamente">
            <a:extLst>
              <a:ext uri="{FF2B5EF4-FFF2-40B4-BE49-F238E27FC236}">
                <a16:creationId xmlns:a16="http://schemas.microsoft.com/office/drawing/2014/main" id="{36000CDA-949C-AC17-E1ED-A1FBC37254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394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6EF594-0947-5EC9-AF30-2BE944596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libro, texto, parado, señal&#10;&#10;Descripción generada automáticamente">
            <a:extLst>
              <a:ext uri="{FF2B5EF4-FFF2-40B4-BE49-F238E27FC236}">
                <a16:creationId xmlns:a16="http://schemas.microsoft.com/office/drawing/2014/main" id="{7BDE7896-D7D5-D111-F716-76F90AA88C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508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4F21AE-041C-24BD-0B4D-F2891A26A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 con confianza media">
            <a:extLst>
              <a:ext uri="{FF2B5EF4-FFF2-40B4-BE49-F238E27FC236}">
                <a16:creationId xmlns:a16="http://schemas.microsoft.com/office/drawing/2014/main" id="{99DE6009-D0B5-74B1-0F55-C7197C08EB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493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877534-089A-E6B4-FD58-78B8B3294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B5A4B86F-0CC4-8201-F637-4BF3BD13E6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615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A3979A-AD16-6363-0FB0-2969E304A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6F713A30-6F4C-8011-B326-51C459D8DB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372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038EED-1F3F-F8F5-0AF8-73A7A3608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E8AF3A1F-6341-A47C-A4EA-11544D9F74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849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52F20F-382E-F756-AA93-41AD6963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8A503257-E8DF-F73C-26AE-0117A96E7D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42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A7837F-9BED-8FC9-0C79-081F4825A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E4C78407-92F6-D271-CB5D-644783D2A6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340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208B9E-506B-F0FA-3E7D-08CDC66ED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3C899FE4-2617-F1C3-1BCE-C42D70487B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768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B64307-21EE-BD21-9EF9-8EDE16477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43E520C-4F7C-CF11-6B32-2B226DD5A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1714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445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667C64-914A-884D-F227-E6F98301A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82479AB5-5F69-EC26-A939-82BD897C1B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910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7E2003-E7BC-7486-36E0-41EF40E89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085BEB10-DDC0-793F-0EFE-FE7AD032AC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78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D712AE-81C9-C7F8-8C45-44B8BC304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DBE5DA57-4A6C-36DE-2850-040AA8DAA2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635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4B7479-F862-B07D-BBFA-661699BFF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B5DCD658-A9F3-B64A-DCBF-81E34C15FC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6864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B7AB4E-1A96-E993-CAA5-A1FADDFE2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D8CC4A17-2129-C49E-2317-C6577351FA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6627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79F37E-1B01-BBDD-3966-29653D334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A286346A-9CEE-C06B-5BB0-83AB4A4C13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7600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4CA2FF-64FC-B37E-2012-EA7CDA47C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236A0A4D-CAEF-492B-D7AC-5FA684331E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2870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A86B6C-79BE-6C8F-DC96-F9D72C202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C9238D92-E082-71E3-DFFD-3D3682786C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434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53ADA1-7764-A572-CA14-382E96879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Escala de tiempo&#10;&#10;Descripción generada automáticamente">
            <a:extLst>
              <a:ext uri="{FF2B5EF4-FFF2-40B4-BE49-F238E27FC236}">
                <a16:creationId xmlns:a16="http://schemas.microsoft.com/office/drawing/2014/main" id="{305321B5-CB0A-9978-0829-901E2A86FD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1747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2025E3-B6DB-EB39-39FD-FB8BC10C7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de la pantalla de un video juego&#10;&#10;Descripción generada automáticamente con confianza baja">
            <a:extLst>
              <a:ext uri="{FF2B5EF4-FFF2-40B4-BE49-F238E27FC236}">
                <a16:creationId xmlns:a16="http://schemas.microsoft.com/office/drawing/2014/main" id="{99941856-52E3-2067-E6BE-96272479EB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8501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B743F2-36D0-2860-5414-4C7803559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Sitio web&#10;&#10;Descripción generada automáticamente">
            <a:extLst>
              <a:ext uri="{FF2B5EF4-FFF2-40B4-BE49-F238E27FC236}">
                <a16:creationId xmlns:a16="http://schemas.microsoft.com/office/drawing/2014/main" id="{4C35A578-C923-C70E-D8D2-1F7CE26CD4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3787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34BAA7-5FE6-C13F-CEE5-1CA1B70E6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CDCABEF6-7605-5CE4-399B-423133E742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8419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Macintosh PowerPoint</Application>
  <PresentationFormat>Presentación en pantalla (4:3)</PresentationFormat>
  <Paragraphs>0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3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Administrativo Blackout</dc:creator>
  <cp:lastModifiedBy>Administrativo Blackout</cp:lastModifiedBy>
  <cp:revision>2</cp:revision>
  <dcterms:created xsi:type="dcterms:W3CDTF">2025-10-03T00:20:34Z</dcterms:created>
  <dcterms:modified xsi:type="dcterms:W3CDTF">2025-10-03T20:54:07Z</dcterms:modified>
</cp:coreProperties>
</file>