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010"/>
    <p:restoredTop sz="94718"/>
  </p:normalViewPr>
  <p:slideViewPr>
    <p:cSldViewPr snapToGrid="0">
      <p:cViewPr varScale="1">
        <p:scale>
          <a:sx n="55" d="100"/>
          <a:sy n="55" d="100"/>
        </p:scale>
        <p:origin x="200" y="1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542B-8EEB-2245-BD61-88F7D795467E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C81D3-FB23-C247-87FD-8DAD4AC679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8791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542B-8EEB-2245-BD61-88F7D795467E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C81D3-FB23-C247-87FD-8DAD4AC679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2469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542B-8EEB-2245-BD61-88F7D795467E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C81D3-FB23-C247-87FD-8DAD4AC679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8792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542B-8EEB-2245-BD61-88F7D795467E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C81D3-FB23-C247-87FD-8DAD4AC679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836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542B-8EEB-2245-BD61-88F7D795467E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C81D3-FB23-C247-87FD-8DAD4AC679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5984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542B-8EEB-2245-BD61-88F7D795467E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C81D3-FB23-C247-87FD-8DAD4AC679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7863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542B-8EEB-2245-BD61-88F7D795467E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C81D3-FB23-C247-87FD-8DAD4AC679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1438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542B-8EEB-2245-BD61-88F7D795467E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C81D3-FB23-C247-87FD-8DAD4AC679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3725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542B-8EEB-2245-BD61-88F7D795467E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C81D3-FB23-C247-87FD-8DAD4AC679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86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542B-8EEB-2245-BD61-88F7D795467E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C81D3-FB23-C247-87FD-8DAD4AC679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54715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542B-8EEB-2245-BD61-88F7D795467E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C81D3-FB23-C247-87FD-8DAD4AC679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1128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F3542B-8EEB-2245-BD61-88F7D795467E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2C81D3-FB23-C247-87FD-8DAD4AC679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4371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 descr="Imagen que contiene animal, luz&#10;&#10;Descripción generada automáticamente">
            <a:extLst>
              <a:ext uri="{FF2B5EF4-FFF2-40B4-BE49-F238E27FC236}">
                <a16:creationId xmlns:a16="http://schemas.microsoft.com/office/drawing/2014/main" id="{850D86F0-DC8E-831C-8ACE-78CE9FCF45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270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C91AC8-9086-52C5-2901-BE5B077D5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a captura de pantalla de un celular&#10;&#10;Descripción generada automáticamente con confianza media">
            <a:extLst>
              <a:ext uri="{FF2B5EF4-FFF2-40B4-BE49-F238E27FC236}">
                <a16:creationId xmlns:a16="http://schemas.microsoft.com/office/drawing/2014/main" id="{3D7F177C-F4D7-9C50-FED1-30570DED80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039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4E3EEF-143B-CA7D-3779-B1D8EEE91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6FA45602-CB81-113A-487F-8676B05252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543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958889-1D4E-B755-AC56-43F08627C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Mapa&#10;&#10;Descripción generada automáticamente">
            <a:extLst>
              <a:ext uri="{FF2B5EF4-FFF2-40B4-BE49-F238E27FC236}">
                <a16:creationId xmlns:a16="http://schemas.microsoft.com/office/drawing/2014/main" id="{C8170356-E4EE-DE78-3389-84108A14E0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992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74CD6F-4500-CBC7-B28F-39AEFCCA2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Sitio web&#10;&#10;Descripción generada automáticamente">
            <a:extLst>
              <a:ext uri="{FF2B5EF4-FFF2-40B4-BE49-F238E27FC236}">
                <a16:creationId xmlns:a16="http://schemas.microsoft.com/office/drawing/2014/main" id="{8E35F438-FE6C-696F-501A-E74A43881C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926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FAEC52-8C8B-F598-EDFC-F0057B62F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taza, café, alimentos, tabla&#10;&#10;Descripción generada automáticamente">
            <a:extLst>
              <a:ext uri="{FF2B5EF4-FFF2-40B4-BE49-F238E27FC236}">
                <a16:creationId xmlns:a16="http://schemas.microsoft.com/office/drawing/2014/main" id="{F2560313-5AEE-22D2-4E1E-2617609DC4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62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77D533-A957-0661-E6F1-9EF58A82E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Texto, Sitio web&#10;&#10;Descripción generada automáticamente">
            <a:extLst>
              <a:ext uri="{FF2B5EF4-FFF2-40B4-BE49-F238E27FC236}">
                <a16:creationId xmlns:a16="http://schemas.microsoft.com/office/drawing/2014/main" id="{7547F8AB-760F-1D80-0794-4337CC56F4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25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B9E4BF-9CF3-3CEC-310C-5DBC3099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A50961F9-0439-2511-730C-93DBBB00C7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318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D96131-36EE-9563-D8EE-683D2D4EA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E7270446-94D1-A7FF-A1DC-5D813E528C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118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6F0BF9-5E2B-4DAB-B3CA-9875CD152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5C37E542-7C61-46B0-9ACD-B2B462500B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004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B875F7-FB97-CA98-839D-8B8C4FBBD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1A4A87D7-7D79-EFB6-376E-7C4EC38022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761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B495F-AD2B-3F50-116B-16608FE31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ED09C502-527C-523E-7272-E499EFC40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922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2B7BC7-BED2-AC76-BB53-76717E334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9D26D1B2-4E43-1F18-FEF2-36BCEDB573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32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D69EE8-03E9-EAB8-BC5A-339AD4702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53E985F4-E811-E6B7-0FB2-BDAB72AA5C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268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E590FF-D464-CF9D-6AD4-00D699186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 con confianza media">
            <a:extLst>
              <a:ext uri="{FF2B5EF4-FFF2-40B4-BE49-F238E27FC236}">
                <a16:creationId xmlns:a16="http://schemas.microsoft.com/office/drawing/2014/main" id="{52C4E9C3-455A-7C15-8B32-A7F64CF928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345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CBD1AA-6C97-360A-023A-C0B1DDBB7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1D2002C-488A-B959-95D0-76C9279E2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297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0F8CD5-B96F-CC9C-98B1-B93E7A7A0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 letrero de color blanco&#10;&#10;Descripción generada automáticamente con confianza media">
            <a:extLst>
              <a:ext uri="{FF2B5EF4-FFF2-40B4-BE49-F238E27FC236}">
                <a16:creationId xmlns:a16="http://schemas.microsoft.com/office/drawing/2014/main" id="{C9B96192-15FE-382B-2F1B-91F9FFF61F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616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8FE4BB-BE57-D8EC-9028-543FB8EA4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BE513C79-B316-0F73-D2DF-0E0DE3B681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425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CEC78C-2A54-6D7D-CFA4-991595E51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C2CDB498-5AC5-0299-4B57-F2B7F5A2DE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6315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C7E810-60D3-4829-0367-99F93B45C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519E2F87-7D37-6F84-CCFB-EE3A71A2B8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91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A10366-8565-B96F-8157-E68FD461A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1B80F5BD-9597-BB1F-6742-842896B4C4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2184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576EE2-1075-1D23-21FD-969C233B2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Escala de tiempo&#10;&#10;Descripción generada automáticamente con confianza media">
            <a:extLst>
              <a:ext uri="{FF2B5EF4-FFF2-40B4-BE49-F238E27FC236}">
                <a16:creationId xmlns:a16="http://schemas.microsoft.com/office/drawing/2014/main" id="{98EC2AD7-51B4-A181-D0EB-5A35E21586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22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12F4EA-3C5A-B4D1-7981-D4C3B1736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a captura de pantalla de un videojuego&#10;&#10;Descripción generada automáticamente con confianza baja">
            <a:extLst>
              <a:ext uri="{FF2B5EF4-FFF2-40B4-BE49-F238E27FC236}">
                <a16:creationId xmlns:a16="http://schemas.microsoft.com/office/drawing/2014/main" id="{2BDC6F9D-F0F3-C181-DD07-7B132E8BE5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4855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768788-D80D-58C9-E4C8-606E18255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Sitio web&#10;&#10;Descripción generada automáticamente">
            <a:extLst>
              <a:ext uri="{FF2B5EF4-FFF2-40B4-BE49-F238E27FC236}">
                <a16:creationId xmlns:a16="http://schemas.microsoft.com/office/drawing/2014/main" id="{C791CD00-EF5F-9CD6-BE1C-C7D4094B96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1739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D12A7B-2415-1FB9-2479-9C9085311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7D80FE99-D893-C76D-1930-A7FCF9882D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3273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0</Words>
  <Application>Microsoft Macintosh PowerPoint</Application>
  <PresentationFormat>Presentación en pantalla (4:3)</PresentationFormat>
  <Paragraphs>0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9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Administrativo Blackout</dc:creator>
  <cp:lastModifiedBy>Administrativo Blackout</cp:lastModifiedBy>
  <cp:revision>2</cp:revision>
  <dcterms:created xsi:type="dcterms:W3CDTF">2025-10-03T18:07:00Z</dcterms:created>
  <dcterms:modified xsi:type="dcterms:W3CDTF">2025-10-03T18:23:19Z</dcterms:modified>
</cp:coreProperties>
</file>