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99"/>
    <p:restoredTop sz="94648"/>
  </p:normalViewPr>
  <p:slideViewPr>
    <p:cSldViewPr snapToGrid="0">
      <p:cViewPr varScale="1">
        <p:scale>
          <a:sx n="81" d="100"/>
          <a:sy n="81" d="100"/>
        </p:scale>
        <p:origin x="184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87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036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7532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597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857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945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188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832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8035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72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041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746C93-D126-9445-9962-BE4997CAC1FB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0ECE4D-437D-B44E-A3B7-E2074337FB7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139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magen que contiene animal, luz&#10;&#10;Descripción generada automáticamente">
            <a:extLst>
              <a:ext uri="{FF2B5EF4-FFF2-40B4-BE49-F238E27FC236}">
                <a16:creationId xmlns:a16="http://schemas.microsoft.com/office/drawing/2014/main" id="{8C142617-9D5B-2F43-BE07-96F62A54A3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69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CB4FA-D464-E0D9-485C-B14646FC8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C11781E3-232C-F779-6BAB-A5D98F0961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1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B135DA-8731-B116-15AE-8BAFD41FF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BDFE37B-E820-40B7-F1DD-F2230E898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2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D3D3F-194D-068B-7CC0-B78BD8D1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773559D5-6B36-DD17-257B-CC47310B59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19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72466C-E2A5-76D8-676C-9A03B28A0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65AD82E2-2236-75D0-FA4A-97C97A4D8D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62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BF28F-6061-C280-C13E-476CE04F7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9BD6F7FF-A544-FC7B-71D7-0006CAE8D9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9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E74AC-8B9F-8FCF-6B9B-81B8DF65A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aza, café, alimentos, tabla&#10;&#10;Descripción generada automáticamente">
            <a:extLst>
              <a:ext uri="{FF2B5EF4-FFF2-40B4-BE49-F238E27FC236}">
                <a16:creationId xmlns:a16="http://schemas.microsoft.com/office/drawing/2014/main" id="{2EA6F656-2C23-A949-4CA7-1651C6BEEC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3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1F4B0-F3E6-785F-49C6-0DF6197D3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D04BC50D-C22C-F2EF-9B25-B8826B23F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09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8B22A9-6402-BD98-25BE-4BC49D09B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FB4EA6BF-61CF-9A47-6D5B-8363285D7F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4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2C784F-25C0-D88D-DC71-06E83DB88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D254429C-86A4-F4DC-A88A-D0B74786E9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45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A35845-6C9C-4285-559A-F20CD1987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7CA6B534-D93A-362F-02DE-17614D1692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78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C68135-C825-246B-8581-925327FF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94D7609-742B-EF41-CEF5-5156348F08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44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F3BDDA-A912-A918-C6F0-7B94CEA7B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99C55926-05F7-B8A8-4930-433D264C55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09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140B5A-4889-9974-7606-DBBCB44C3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DA8D9FB-FB2B-26FC-CEE8-7B99F1E6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78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8D9E2F-E9F5-11F5-766B-59F12CAF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8613B5B5-041D-2E45-11C6-3C3409C3BF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82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05D86-56A7-9C8E-445C-593343101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797A003E-42D4-1FCE-82AD-DAF04EB2B1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14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7026B9-059E-1890-FA68-7C99191FC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Logotipo, Sitio web&#10;&#10;Descripción generada automáticamente">
            <a:extLst>
              <a:ext uri="{FF2B5EF4-FFF2-40B4-BE49-F238E27FC236}">
                <a16:creationId xmlns:a16="http://schemas.microsoft.com/office/drawing/2014/main" id="{9118FC3C-AC3F-0A67-CE71-E958AAF7E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84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02757-19BA-CFEB-94BE-079FD7B00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8D074518-F5F2-79ED-3730-7895BEE705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22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B049CB-C2C2-CC18-5345-AA5FF171F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BCFED5DF-5F80-31B5-1D85-6696BD790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85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75E659-F144-566C-4246-EFBE5B3FA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9DFCD7C-AF7C-D7DD-A265-DA1738CCEE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69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3FDBF2-60BB-C90B-F3B7-AC345857A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F332FF47-B2C1-7719-BCA7-7420A811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17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FEEBFD-4ADF-9964-BCCD-B90CBC90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3C5D59B5-C7AC-5380-9690-65483459D5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20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6C08E3-6040-625A-3ED8-82B898BE0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C6F25B4-B207-08BA-AE36-DE5A8AB956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69FB098-0098-3EFE-D81F-40C740F9B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" y="2244090"/>
            <a:ext cx="2369820" cy="23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28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93DF0-FE32-DD7B-BCE6-6D5EBFD38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ACB451B-38BC-C29D-DA00-868B36D19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436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Presentación en pantalla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2</cp:revision>
  <dcterms:created xsi:type="dcterms:W3CDTF">2025-10-03T19:35:01Z</dcterms:created>
  <dcterms:modified xsi:type="dcterms:W3CDTF">2025-10-03T20:42:08Z</dcterms:modified>
</cp:coreProperties>
</file>