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6858000" cy="5143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9948"/>
    <a:srgbClr val="00A0E4"/>
    <a:srgbClr val="009EE2"/>
    <a:srgbClr val="FF2F92"/>
    <a:srgbClr val="E5AB51"/>
    <a:srgbClr val="000000"/>
    <a:srgbClr val="010810"/>
    <a:srgbClr val="244B7A"/>
    <a:srgbClr val="54A4EE"/>
    <a:srgbClr val="0171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262"/>
    <p:restoredTop sz="93803"/>
  </p:normalViewPr>
  <p:slideViewPr>
    <p:cSldViewPr snapToGrid="0" snapToObjects="1">
      <p:cViewPr>
        <p:scale>
          <a:sx n="54" d="100"/>
          <a:sy n="54" d="100"/>
        </p:scale>
        <p:origin x="848" y="1808"/>
      </p:cViewPr>
      <p:guideLst/>
    </p:cSldViewPr>
  </p:slideViewPr>
  <p:outlineViewPr>
    <p:cViewPr>
      <p:scale>
        <a:sx n="25" d="100"/>
        <a:sy n="25" d="100"/>
      </p:scale>
      <p:origin x="0" y="-1664"/>
    </p:cViewPr>
  </p:outlineViewPr>
  <p:notesTextViewPr>
    <p:cViewPr>
      <p:scale>
        <a:sx n="45" d="100"/>
        <a:sy n="45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 snapToObjects="1">
      <p:cViewPr varScale="1">
        <p:scale>
          <a:sx n="172" d="100"/>
          <a:sy n="172" d="100"/>
        </p:scale>
        <p:origin x="534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73C2662-2B60-114B-8542-A86D440BBC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50CCA4-D672-554B-8339-77054E57AF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05AE9-E7AF-8543-9401-15E0EB8827B8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72D6AC-A8B2-DF41-8CAE-43B749B972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79D63A7-A579-8440-850A-8187A5F2D8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AB147-8EA6-0449-8E0A-26B18606DC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6956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AC67E-7915-0442-A75B-645341A2FF90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5DF22-8A29-B34D-B2FC-E04AED01D2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184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7656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129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8708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8"/>
            <a:ext cx="291465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8"/>
            <a:ext cx="291465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9834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853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5060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7930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7072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1559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2220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273843"/>
            <a:ext cx="1478756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73843"/>
            <a:ext cx="4350544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9754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44DF1B-DEF7-AD85-1A70-8AA5BB38F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E8C3BFB-5F85-F7EE-F8D9-93A9798C7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2A711C-D3EC-0C84-907A-250E8DF1B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97CEBFE-CB97-B96B-C980-7245B1A5D4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86063" y="1928813"/>
            <a:ext cx="1285875" cy="1285875"/>
          </a:xfrm>
          <a:prstGeom prst="rect">
            <a:avLst/>
          </a:prstGeom>
        </p:spPr>
      </p:pic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04263" y="1541601"/>
            <a:ext cx="1673087" cy="1673087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929735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121" y="1618180"/>
            <a:ext cx="841358" cy="841358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8448" y="1618180"/>
            <a:ext cx="841358" cy="841358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3618" y="1618180"/>
            <a:ext cx="841358" cy="841358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3945" y="1618180"/>
            <a:ext cx="841358" cy="841358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36248" y="1618180"/>
            <a:ext cx="841358" cy="841358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56575" y="1618180"/>
            <a:ext cx="841358" cy="841358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8121" y="3125290"/>
            <a:ext cx="841358" cy="841358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8448" y="3125290"/>
            <a:ext cx="841358" cy="841358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93618" y="3125290"/>
            <a:ext cx="841358" cy="841358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13945" y="3125290"/>
            <a:ext cx="841358" cy="841358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36248" y="3125290"/>
            <a:ext cx="841358" cy="841358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56575" y="3125290"/>
            <a:ext cx="841358" cy="841358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3936358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121" y="1618180"/>
            <a:ext cx="841358" cy="841358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8448" y="1618180"/>
            <a:ext cx="841358" cy="841358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3618" y="1618180"/>
            <a:ext cx="841358" cy="841358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3945" y="1618180"/>
            <a:ext cx="841358" cy="841358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36248" y="1618180"/>
            <a:ext cx="841358" cy="841358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56575" y="1618180"/>
            <a:ext cx="841358" cy="841358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8121" y="3125290"/>
            <a:ext cx="841358" cy="841358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8448" y="3125290"/>
            <a:ext cx="841358" cy="841358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93618" y="3125290"/>
            <a:ext cx="841358" cy="841358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13945" y="3125290"/>
            <a:ext cx="841358" cy="841358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36248" y="3125290"/>
            <a:ext cx="841358" cy="841358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56575" y="3125290"/>
            <a:ext cx="841358" cy="841358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3042079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8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654B1-31BB-0C45-BFEA-082A86BB13A6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6688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20" r:id="rId12"/>
    <p:sldLayoutId id="2147483721" r:id="rId13"/>
    <p:sldLayoutId id="2147483722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animal&#10;&#10;Descripción generada automáticamente">
            <a:extLst>
              <a:ext uri="{FF2B5EF4-FFF2-40B4-BE49-F238E27FC236}">
                <a16:creationId xmlns:a16="http://schemas.microsoft.com/office/drawing/2014/main" id="{8999E700-312C-9A7C-4FA0-9C09C474AC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24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0491BB-DCA1-02D1-BE6D-180BF881B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DE75E2AA-1666-5330-7A5F-E778A1898F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549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23FBE7-0C80-5D7F-C9E3-B1AA2B001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64EE4C5-6B8C-6948-DD85-AAD4FE9F57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43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B1B2C3-A8E8-E1B3-F497-CA7EA7A2D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EDE2444C-8CCF-A5B2-B774-3B5E99164A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85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7CD366-E946-BD85-C66F-6613E26A3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AD0BC05A-7B7C-5809-5B19-82ED0330CA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41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CAF30-7ED3-8675-E40B-3F8BB8EE0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44D4712B-0201-E593-1D1E-5D868CF79E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618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4C27AB-0847-2BBB-983C-93CD2B5ED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celular con texto e imágen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EEA148BA-D856-18E6-D484-8F6060124B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9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D5BDC-9401-AA82-E266-166512AC7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FA35EADF-18C6-877E-452E-FF45A9C019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37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9054B3-C91A-21AB-3809-CC5AFABB2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6CE4D258-BC2A-80C9-A076-BA0E4D6C8E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45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5D8016-B415-BA53-6DE4-C807C52B4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8FA66080-B36B-E936-C890-B625D94CE4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326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C7FC4F-F77B-4EF7-7E43-5A422AE8D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ibro, texto, parado, señal&#10;&#10;Descripción generada automáticamente">
            <a:extLst>
              <a:ext uri="{FF2B5EF4-FFF2-40B4-BE49-F238E27FC236}">
                <a16:creationId xmlns:a16="http://schemas.microsoft.com/office/drawing/2014/main" id="{35BAD571-5262-E8D2-9EB3-5A7CC37CB2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54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483E1C-1A39-A1F3-F3CB-CECAF8CBA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8628A99C-F34B-155A-0DF2-772F53D82C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2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63C22-5544-4027-6D6C-4F1600C87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26E861C6-4FB5-0ED4-3E1F-0F911E8565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887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9A6993-196C-4F47-B9D3-76CFDFDCF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2F72104E-0D00-D590-21F2-B489B63C31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40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551E7D-0EDE-FDF1-5DA3-4A66A5583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B584266B-F5D8-CC30-0D3C-36E9725379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7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1CEFB1-B1D7-8820-C866-1A48CC88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96A0C7E2-874F-C24E-F14D-82AD8D352DA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05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BEE5A7-EFA5-1B26-D761-6C0841F15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1762513A-CC6B-65C2-0E82-4B523B22ED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61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8259C-B9DA-C1A8-307D-ADACA40C6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D9926F77-25C8-6647-BAEC-C118269F2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97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2C65B0-9F03-6BF9-83AA-317F097DC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E9F15DE-D693-1510-424A-4D6AAAE455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49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70380C-4E47-B151-79B4-1CE388022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041B30F7-5009-3B8E-468D-B96021F4E9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50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6EC72D-D5FD-7D34-82AE-DA69D2FFC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2AF6EC9-4B20-DBE2-0090-A645847BE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8" y="0"/>
            <a:ext cx="6858858" cy="514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43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467205-2AEF-B245-DAE2-1D99778BA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CC8132E6-8AE6-0003-A2B8-FB8C5EE420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05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FF9209-2C11-1F8D-A6E7-ABBD15A24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EE46EA4A-913F-A05A-ECC7-50F08F09F0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03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482A25-4889-9B4A-1612-178A21E30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177F7FF1-2903-7B72-AFEB-14EE35E0E1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34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F13E33-48CD-BD73-08EC-7FAE9507F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344F0FC1-2F17-3E8E-BBAE-42CD32537D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1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D97840-7DE5-C42D-5538-DA8721880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3110CA8-7FB1-5830-E27A-9AF862B32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85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1AD37-8582-847A-4209-557BD8B2E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6CC78F20-F602-087C-5623-E7ED67B95A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90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752DE8-AC9A-80E0-5F2F-8957BF19A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7F88FBF3-FF98-2756-BFA0-3CAEAAB1B3A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88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F7CE51-DE53-1FB9-FB7D-B1431DE2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F96A3C-8745-9B27-D8DF-F3F68BA24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8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894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BFA45F-2A0E-930B-FB4F-D39F30FEF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E2482DE2-8DBE-1D1B-142E-91CBB7B920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70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39233B-3115-4130-7C74-C5D56EF8E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18D1103E-8260-EE48-1F2C-6CC0A65CAA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853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C4FFB0-A47D-3758-CB5A-0BCB91AEB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Sitio web&#10;&#10;Descripción generada automáticamente">
            <a:extLst>
              <a:ext uri="{FF2B5EF4-FFF2-40B4-BE49-F238E27FC236}">
                <a16:creationId xmlns:a16="http://schemas.microsoft.com/office/drawing/2014/main" id="{72911F5F-4411-349E-B775-2DB9F763AC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7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E72958-F5D2-6C32-3E37-EF5DB3BC2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5A2BFDEA-ADF8-5E83-E790-731F9070B3E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53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38918</TotalTime>
  <Words>0</Words>
  <Application>Microsoft Macintosh PowerPoint</Application>
  <PresentationFormat>Personalizado</PresentationFormat>
  <Paragraphs>0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2332</cp:revision>
  <cp:lastPrinted>2021-12-03T22:26:41Z</cp:lastPrinted>
  <dcterms:created xsi:type="dcterms:W3CDTF">2021-05-17T15:37:06Z</dcterms:created>
  <dcterms:modified xsi:type="dcterms:W3CDTF">2025-10-10T18:01:19Z</dcterms:modified>
</cp:coreProperties>
</file>