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6858000" cy="5143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009EE2"/>
    <a:srgbClr val="CD9948"/>
    <a:srgbClr val="E5AB51"/>
    <a:srgbClr val="000000"/>
    <a:srgbClr val="010810"/>
    <a:srgbClr val="244B7A"/>
    <a:srgbClr val="54A4EE"/>
    <a:srgbClr val="0171A6"/>
    <a:srgbClr val="B999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114"/>
    <p:restoredTop sz="96719"/>
  </p:normalViewPr>
  <p:slideViewPr>
    <p:cSldViewPr snapToGrid="0" snapToObjects="1">
      <p:cViewPr varScale="1">
        <p:scale>
          <a:sx n="74" d="100"/>
          <a:sy n="74" d="100"/>
        </p:scale>
        <p:origin x="184" y="1648"/>
      </p:cViewPr>
      <p:guideLst/>
    </p:cSldViewPr>
  </p:slideViewPr>
  <p:outlineViewPr>
    <p:cViewPr>
      <p:scale>
        <a:sx n="25" d="100"/>
        <a:sy n="25" d="100"/>
      </p:scale>
      <p:origin x="0" y="-16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 snapToObjects="1">
      <p:cViewPr varScale="1">
        <p:scale>
          <a:sx n="172" d="100"/>
          <a:sy n="172" d="100"/>
        </p:scale>
        <p:origin x="534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73C2662-2B60-114B-8542-A86D440BBC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50CCA4-D672-554B-8339-77054E57AF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05AE9-E7AF-8543-9401-15E0EB8827B8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72D6AC-A8B2-DF41-8CAE-43B749B972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79D63A7-A579-8440-850A-8187A5F2D8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AB147-8EA6-0449-8E0A-26B18606DC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6956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AC67E-7915-0442-A75B-645341A2FF90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5DF22-8A29-B34D-B2FC-E04AED01D2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184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3657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2863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810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8"/>
            <a:ext cx="291465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8"/>
            <a:ext cx="291465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5079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6522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8868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7052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2164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9772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5180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273843"/>
            <a:ext cx="1478756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73843"/>
            <a:ext cx="4350544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6121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44DF1B-DEF7-AD85-1A70-8AA5BB38F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E8C3BFB-5F85-F7EE-F8D9-93A9798C7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2A711C-D3EC-0C84-907A-250E8DF1B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97CEBFE-CB97-B96B-C980-7245B1A5D4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86063" y="1928813"/>
            <a:ext cx="1285875" cy="1285875"/>
          </a:xfrm>
          <a:prstGeom prst="rect">
            <a:avLst/>
          </a:prstGeom>
        </p:spPr>
      </p:pic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04263" y="1541601"/>
            <a:ext cx="1673087" cy="1673087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929735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121" y="1618180"/>
            <a:ext cx="841358" cy="841358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8448" y="1618180"/>
            <a:ext cx="841358" cy="841358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3618" y="1618180"/>
            <a:ext cx="841358" cy="841358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3945" y="1618180"/>
            <a:ext cx="841358" cy="841358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36248" y="1618180"/>
            <a:ext cx="841358" cy="841358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56575" y="1618180"/>
            <a:ext cx="841358" cy="841358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8121" y="3125290"/>
            <a:ext cx="841358" cy="841358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8448" y="3125290"/>
            <a:ext cx="841358" cy="841358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93618" y="3125290"/>
            <a:ext cx="841358" cy="841358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13945" y="3125290"/>
            <a:ext cx="841358" cy="841358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36248" y="3125290"/>
            <a:ext cx="841358" cy="841358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56575" y="3125290"/>
            <a:ext cx="841358" cy="841358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3936358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121" y="1618180"/>
            <a:ext cx="841358" cy="841358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8448" y="1618180"/>
            <a:ext cx="841358" cy="841358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3618" y="1618180"/>
            <a:ext cx="841358" cy="841358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3945" y="1618180"/>
            <a:ext cx="841358" cy="841358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36248" y="1618180"/>
            <a:ext cx="841358" cy="841358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56575" y="1618180"/>
            <a:ext cx="841358" cy="841358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8121" y="3125290"/>
            <a:ext cx="841358" cy="841358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78448" y="3125290"/>
            <a:ext cx="841358" cy="841358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93618" y="3125290"/>
            <a:ext cx="841358" cy="841358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13945" y="3125290"/>
            <a:ext cx="841358" cy="841358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636248" y="3125290"/>
            <a:ext cx="841358" cy="841358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656575" y="3125290"/>
            <a:ext cx="841358" cy="841358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3042079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8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654B1-31BB-0C45-BFEA-082A86BB13A6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012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20" r:id="rId12"/>
    <p:sldLayoutId id="2147483721" r:id="rId13"/>
    <p:sldLayoutId id="2147483722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CBB51091-8537-69D0-63F9-72AA7ADD97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0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F96F1D-B3EE-578B-B62F-EA1586C35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855EF02F-CCDA-72E9-B49D-1FAEB1D319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18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EBF811-9402-8C3E-39A9-7F5D31CEE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6E9BB627-073C-01F1-C172-4E24CDC400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80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C38B21-010B-FFF2-57AE-83988E5E6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2A156372-8FB3-931F-5D14-41040FF245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61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DA84B9-59B9-67ED-8A9F-19B20153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69A5C7DD-294B-9E7D-633B-909749269A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8B6571-3280-69D2-F63F-030B1ED28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ACAFEC1B-1635-681D-3B8E-4F560743B9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19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E4AF2D-F3E2-C4B4-3BFD-4238AEE78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C74410A-0113-03C6-9688-CE4F8F3482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87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955266-88B9-9252-6128-7F89DB46A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F8BB094B-C20A-3E07-3221-3E8E0F74D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04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2B2910-14EF-13C2-A5F2-484C0127C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Pantalla de computadora con letras&#10;&#10;Descripción generada automáticamente con confianza media">
            <a:extLst>
              <a:ext uri="{FF2B5EF4-FFF2-40B4-BE49-F238E27FC236}">
                <a16:creationId xmlns:a16="http://schemas.microsoft.com/office/drawing/2014/main" id="{204549EC-EC9D-79BA-D529-9AD2FB3457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226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75BC61-AFD4-8B4C-3A35-1C7ECEDB7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Pantalla de computadora con letras&#10;&#10;Descripción generada automáticamente con confianza media">
            <a:extLst>
              <a:ext uri="{FF2B5EF4-FFF2-40B4-BE49-F238E27FC236}">
                <a16:creationId xmlns:a16="http://schemas.microsoft.com/office/drawing/2014/main" id="{DE6DCC0A-1C10-A14F-5A7E-A2662B08B9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1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8D871A-2E43-9A78-FAF6-4D49AF5FD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75C49DB8-0FAF-C458-D163-1A7CF8BEA7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65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473BF0-C6B0-B2EC-288F-98D9ED41A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videojuego&#10;&#10;Descripción generada automáticamente con confianza media">
            <a:extLst>
              <a:ext uri="{FF2B5EF4-FFF2-40B4-BE49-F238E27FC236}">
                <a16:creationId xmlns:a16="http://schemas.microsoft.com/office/drawing/2014/main" id="{2C03129B-7B34-A0CC-F5DF-96A89EE44F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CBDAB5-76EA-B0A5-87EA-2FAEA1C83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videojuego&#10;&#10;Descripción generada automáticamente con confianza media">
            <a:extLst>
              <a:ext uri="{FF2B5EF4-FFF2-40B4-BE49-F238E27FC236}">
                <a16:creationId xmlns:a16="http://schemas.microsoft.com/office/drawing/2014/main" id="{480736C4-64E4-0CB9-0FAE-53956C34B9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62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96F897-F5A8-BA86-182A-5D02DEEEB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CD556404-172B-AD65-7C9A-F3C6AF0D68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68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E998A-FD44-3FE3-1D6F-EB8EF0B5C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79BBA0C-1ADF-067A-9ACA-0A04C58290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32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515B2F-6504-FA2B-47CF-2EFA5079E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video juego&#10;&#10;Descripción generada automáticamente con confianza media">
            <a:extLst>
              <a:ext uri="{FF2B5EF4-FFF2-40B4-BE49-F238E27FC236}">
                <a16:creationId xmlns:a16="http://schemas.microsoft.com/office/drawing/2014/main" id="{422A71AC-C160-6229-BEC6-E575480B4E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55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3CA8F9-F17D-417D-0037-E9DD9E037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D9366A7A-13B1-66D0-173F-45F51D0BEE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4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2B0A98-B8F3-E9A3-C669-786EB9D0C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Pantalla de computadora con letras&#10;&#10;Descripción generada automáticamente con confianza media">
            <a:extLst>
              <a:ext uri="{FF2B5EF4-FFF2-40B4-BE49-F238E27FC236}">
                <a16:creationId xmlns:a16="http://schemas.microsoft.com/office/drawing/2014/main" id="{27786420-2BD2-E75E-436F-AA14A3C2A7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CD676B-B2E4-02B8-239F-5F6E7832E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Pantalla de computadora con letras&#10;&#10;Descripción generada automáticamente con confianza media">
            <a:extLst>
              <a:ext uri="{FF2B5EF4-FFF2-40B4-BE49-F238E27FC236}">
                <a16:creationId xmlns:a16="http://schemas.microsoft.com/office/drawing/2014/main" id="{2E426DC6-949C-1AAE-62AB-AF40830A35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52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7BF326-460E-0E62-F767-380B0A2C3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Pantalla de computadora con letras&#10;&#10;Descripción generada automáticamente con confianza media">
            <a:extLst>
              <a:ext uri="{FF2B5EF4-FFF2-40B4-BE49-F238E27FC236}">
                <a16:creationId xmlns:a16="http://schemas.microsoft.com/office/drawing/2014/main" id="{B4920678-045D-92D8-3B7D-016843286E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04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A29EC7-70EA-81B2-D1E2-1E9575B8E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9D31A7F-303E-5ED2-DF1B-DBBF77234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8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60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CFA580-2288-F1BF-D76B-C32C0345E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 con texto e imágenes&#10;&#10;Descripción generada automáticamente con confianza baja">
            <a:extLst>
              <a:ext uri="{FF2B5EF4-FFF2-40B4-BE49-F238E27FC236}">
                <a16:creationId xmlns:a16="http://schemas.microsoft.com/office/drawing/2014/main" id="{B611A6CB-54C2-F568-92CC-8B271941FE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00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B54115-4EBC-69C5-948D-182F8C5AF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4B260693-1E55-E5F0-38E8-8AD684B636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98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487BDD-8DD9-9CDA-3810-B41B21023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video juego&#10;&#10;Descripción generada automáticamente con confianza media">
            <a:extLst>
              <a:ext uri="{FF2B5EF4-FFF2-40B4-BE49-F238E27FC236}">
                <a16:creationId xmlns:a16="http://schemas.microsoft.com/office/drawing/2014/main" id="{A89813AD-D551-CCF2-5520-5FAF50B060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83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124CC-4F73-7B20-A6C8-4D799779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2C6DD58-F392-8472-4CAE-3B78C0A81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31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82B7A8-2D2A-57EC-7FDC-1CC09788B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Calendario&#10;&#10;Descripción generada automáticamente con confianza media">
            <a:extLst>
              <a:ext uri="{FF2B5EF4-FFF2-40B4-BE49-F238E27FC236}">
                <a16:creationId xmlns:a16="http://schemas.microsoft.com/office/drawing/2014/main" id="{C60C1726-7471-E656-41C6-B23BDF0FB4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89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E7DF61-522B-37FB-FE5A-E8FDBE4F3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abla&#10;&#10;Descripción generada automáticamente">
            <a:extLst>
              <a:ext uri="{FF2B5EF4-FFF2-40B4-BE49-F238E27FC236}">
                <a16:creationId xmlns:a16="http://schemas.microsoft.com/office/drawing/2014/main" id="{C53287CB-5B0D-84F8-9225-B50DA8A282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56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E1C84D-DE08-64B9-7C17-2432455A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57" y="0"/>
            <a:ext cx="6856285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D2E7E9F-AEE0-8F47-44AB-9F2A0609D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8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12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C870A-FDFD-5EF8-5B9C-D0D3A3B61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65725B-8950-C139-DC1B-22CCC48280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47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38466</TotalTime>
  <Words>0</Words>
  <Application>Microsoft Macintosh PowerPoint</Application>
  <PresentationFormat>Personalizado</PresentationFormat>
  <Paragraphs>0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2331</cp:revision>
  <cp:lastPrinted>2021-12-03T22:26:41Z</cp:lastPrinted>
  <dcterms:created xsi:type="dcterms:W3CDTF">2021-05-17T15:37:06Z</dcterms:created>
  <dcterms:modified xsi:type="dcterms:W3CDTF">2025-10-10T01:43:23Z</dcterms:modified>
</cp:coreProperties>
</file>