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139"/>
    <p:restoredTop sz="94718"/>
  </p:normalViewPr>
  <p:slideViewPr>
    <p:cSldViewPr snapToGrid="0">
      <p:cViewPr varScale="1">
        <p:scale>
          <a:sx n="94" d="100"/>
          <a:sy n="94" d="100"/>
        </p:scale>
        <p:origin x="20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58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583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19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41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695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948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766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5806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24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934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174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7C32F-85B9-9D41-9F9F-CC0CF6875E7E}" type="datetimeFigureOut">
              <a:rPr lang="es-MX" smtClean="0"/>
              <a:t>22/10/25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911647-A2F6-3742-B033-5449801838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059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B297A5AC-D501-7A69-5173-1D356A8F3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6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2ABC5-C604-DAA3-2618-5B3B9D6C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5982ECE2-50C6-E0A6-BE5E-22E0676C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96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14FE5-F292-9584-78CF-433FE200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66D64F0-41E7-2EE6-DB61-F958B42DDC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5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233FAE-6EE4-7DE5-7B5E-7FAA04628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52393658-511A-20A1-5984-2C0986CCA4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2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BBEBE-76B3-497E-4523-9BCE3E851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 con confianza media">
            <a:extLst>
              <a:ext uri="{FF2B5EF4-FFF2-40B4-BE49-F238E27FC236}">
                <a16:creationId xmlns:a16="http://schemas.microsoft.com/office/drawing/2014/main" id="{E79E1D58-F309-5656-20DB-FB80B930A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7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686C8-5F7F-4F03-F620-B4A26D58F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D490B14D-9F19-A829-6114-DDDB57AAD3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079F4-E813-E45C-730C-814935B5F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mágen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7C9BCE2B-BB74-68FA-B731-95DE93FA4C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47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9BA08-2A25-C454-9EA6-5356B779F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82F3CF5-B99C-A306-17C5-BA743C6D1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4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2CAD5-A7C1-66B6-9764-B7E244A8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ibro, texto, parado, señal&#10;&#10;Descripción generada automáticamente">
            <a:extLst>
              <a:ext uri="{FF2B5EF4-FFF2-40B4-BE49-F238E27FC236}">
                <a16:creationId xmlns:a16="http://schemas.microsoft.com/office/drawing/2014/main" id="{12E67E43-B004-7696-9F83-7C049E8D6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6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2EE3A-CAF5-9CAC-8D38-5C2284D69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AD7490F7-E1E9-A06B-BD73-55F96557A7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57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12EFB1-A5A2-39B6-993B-77EBE67F3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par de personas en un escenario&#10;&#10;Descripción generada automáticamente con confianza baja">
            <a:extLst>
              <a:ext uri="{FF2B5EF4-FFF2-40B4-BE49-F238E27FC236}">
                <a16:creationId xmlns:a16="http://schemas.microsoft.com/office/drawing/2014/main" id="{434E5A59-DF0A-A41E-F03C-70D1717C2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68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C22A57-0842-78A7-B634-C2D31404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conos&#10;&#10;Descripción generada automáticamente con confianza baja">
            <a:extLst>
              <a:ext uri="{FF2B5EF4-FFF2-40B4-BE49-F238E27FC236}">
                <a16:creationId xmlns:a16="http://schemas.microsoft.com/office/drawing/2014/main" id="{E9BBB0C0-75EE-78B8-4AB9-E5E3DDFF33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58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C75CE-7D27-C954-0355-27DF3383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Patrón de fondo&#10;&#10;Descripción generada automáticamente">
            <a:extLst>
              <a:ext uri="{FF2B5EF4-FFF2-40B4-BE49-F238E27FC236}">
                <a16:creationId xmlns:a16="http://schemas.microsoft.com/office/drawing/2014/main" id="{63C568AD-0E55-F4CA-FD0B-B1AD55328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62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BFF799-AD91-8300-1D46-3C3010712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8A6D336-BFBC-357B-3085-BC0E1D9C55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0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47D98-F35D-9C96-183C-D3987DE0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296E65F7-2CE4-EF10-B3FD-AFB72C1BD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44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FC4030-168E-0D3A-F412-191073F7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C723D5AB-FCE0-F6CD-0238-27A7A1F2C0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4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4185E-BA88-C0A2-EF94-E82B066E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A885A5E3-304E-BD88-8732-3507E423B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40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632AE7-1AFE-EC59-AA13-83A3289C1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C3E15E5-B637-3CFC-9CC6-E8D84E7AA5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4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5E27A-EC27-769E-39E6-73523DDE9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17111F85-1EC2-186A-32CC-985AD8260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23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369E19-4DEC-6D08-4971-056B6F1F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9227B4E8-B38D-04AE-F537-5F54AD2803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78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08208B-633B-B216-8977-F01826DC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435C6EEE-9E69-F8D0-2FD5-6DDB471A1C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37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E83275-E1FD-AAD4-1302-5B7EA45C0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4F3011C5-4C21-2E9C-9869-710CF009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78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0FC6F-FD55-59BE-B0D5-74B1AADD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66FA8041-3CD2-2F36-F8B1-63811A92D5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46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A319F-12F2-A35B-CC50-0CCA1FDA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7350CA82-54BF-F6A0-9332-3E33C8020A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64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5632B7-CBF9-6841-D9F7-EFB2E28BB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D296B0C3-FCD3-8E44-1F67-85814F30FE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76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F25B1-BBAD-9EF3-E68E-92782111A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9A8FB49F-EB9C-1FF5-2DFD-132B6C9A7E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54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A1122-D812-960E-4394-0835FFC00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Sitio web&#10;&#10;Descripción generada automáticamente">
            <a:extLst>
              <a:ext uri="{FF2B5EF4-FFF2-40B4-BE49-F238E27FC236}">
                <a16:creationId xmlns:a16="http://schemas.microsoft.com/office/drawing/2014/main" id="{E2025D11-AE2F-6D1F-8DAE-8BF16EF60E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90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9CC05-1C73-ED25-4B4D-2C54416B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5C8627B-0E5B-E7CE-E088-EDE0D9F27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313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Presentación en pantalla (4:3)</PresentationFormat>
  <Paragraphs>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2</cp:revision>
  <dcterms:created xsi:type="dcterms:W3CDTF">2025-10-03T21:00:02Z</dcterms:created>
  <dcterms:modified xsi:type="dcterms:W3CDTF">2025-10-22T17:49:55Z</dcterms:modified>
</cp:coreProperties>
</file>