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64"/>
    <p:restoredTop sz="94673"/>
  </p:normalViewPr>
  <p:slideViewPr>
    <p:cSldViewPr snapToGrid="0" snapToObjects="1">
      <p:cViewPr varScale="1">
        <p:scale>
          <a:sx n="56" d="100"/>
          <a:sy n="56" d="100"/>
        </p:scale>
        <p:origin x="200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18/12/25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18/12/25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18/12/25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18/12/25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18/12/25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18/12/25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18/12/25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18/12/25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18/12/25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18/12/25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18/12/25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18/12/25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2032225" y="3830221"/>
            <a:ext cx="94094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GUSTAVO RAMÍREZ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</TotalTime>
  <Words>2</Words>
  <Application>Microsoft Macintosh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Administrativo Blackout</cp:lastModifiedBy>
  <cp:revision>17</cp:revision>
  <dcterms:created xsi:type="dcterms:W3CDTF">2021-08-11T15:55:56Z</dcterms:created>
  <dcterms:modified xsi:type="dcterms:W3CDTF">2025-12-18T18:24:22Z</dcterms:modified>
</cp:coreProperties>
</file>