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8280400" cy="2879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B887"/>
    <a:srgbClr val="986F31"/>
    <a:srgbClr val="FAD89F"/>
    <a:srgbClr val="EA5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0"/>
    <p:restoredTop sz="94658"/>
  </p:normalViewPr>
  <p:slideViewPr>
    <p:cSldViewPr snapToGrid="0">
      <p:cViewPr>
        <p:scale>
          <a:sx n="130" d="100"/>
          <a:sy n="130" d="100"/>
        </p:scale>
        <p:origin x="664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428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E3AA74CC-952C-043A-FDCE-FA0D5C2E42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8042849-CDB5-3279-1936-A44135ACC1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8C2A5-D82A-7F41-90FB-060DBE8C3498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C9E09D-3218-18BC-76B5-AF35193E29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A3FA1A8-F7DD-3A23-A465-99D3F1B466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33EF2-B84D-EF4A-AF28-269CA1A25A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3825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A819F-5226-8F46-9BD5-4EE167AA7846}" type="datetimeFigureOut">
              <a:rPr lang="es-MX" smtClean="0"/>
              <a:t>30/10/25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1006475" y="1143000"/>
            <a:ext cx="8870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B88A8-9624-6F48-BB95-7C8A00D476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0727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796763B-E34B-6C51-C849-08566F6F0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89123" y="1"/>
            <a:ext cx="2498943" cy="2879724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786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26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5FCCD17-C192-02C4-200D-2231A58155D0}"/>
              </a:ext>
            </a:extLst>
          </p:cNvPr>
          <p:cNvSpPr txBox="1"/>
          <p:nvPr/>
        </p:nvSpPr>
        <p:spPr>
          <a:xfrm>
            <a:off x="3585177" y="2121861"/>
            <a:ext cx="84991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7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GUSTAVO RAMÍREZ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F1E4DAE-34DD-95E6-F30E-B95952AA96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0F66B8-223C-65DA-ACD2-0F5EB3309BF8}"/>
              </a:ext>
            </a:extLst>
          </p:cNvPr>
          <p:cNvSpPr txBox="1"/>
          <p:nvPr/>
        </p:nvSpPr>
        <p:spPr>
          <a:xfrm rot="16200000">
            <a:off x="1223503" y="2444884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Nombre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7A2F055-5F7B-6BC9-4206-F48A268D89B2}"/>
              </a:ext>
            </a:extLst>
          </p:cNvPr>
          <p:cNvSpPr txBox="1"/>
          <p:nvPr/>
        </p:nvSpPr>
        <p:spPr>
          <a:xfrm rot="16200000">
            <a:off x="291706" y="2183711"/>
            <a:ext cx="949299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5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5225023-973B-D980-C884-0052D6EEDBF3}"/>
              </a:ext>
            </a:extLst>
          </p:cNvPr>
          <p:cNvSpPr txBox="1"/>
          <p:nvPr/>
        </p:nvSpPr>
        <p:spPr>
          <a:xfrm rot="16200000">
            <a:off x="679494" y="2294479"/>
            <a:ext cx="668773" cy="374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>
              <a:lnSpc>
                <a:spcPts val="1100"/>
              </a:lnSpc>
            </a:pPr>
            <a:r>
              <a:rPr lang="es-MX" sz="11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BA13F4E-B2FE-AEB5-ECD3-BC2BF7549E9C}"/>
              </a:ext>
            </a:extLst>
          </p:cNvPr>
          <p:cNvSpPr txBox="1"/>
          <p:nvPr/>
        </p:nvSpPr>
        <p:spPr>
          <a:xfrm>
            <a:off x="6673983" y="829554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2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E68E893-456A-D14D-DCF0-49360A98F786}"/>
              </a:ext>
            </a:extLst>
          </p:cNvPr>
          <p:cNvSpPr txBox="1"/>
          <p:nvPr/>
        </p:nvSpPr>
        <p:spPr>
          <a:xfrm>
            <a:off x="6984389" y="1159642"/>
            <a:ext cx="722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20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90C03DC-C081-05FA-65D1-537D06B71BDA}"/>
              </a:ext>
            </a:extLst>
          </p:cNvPr>
          <p:cNvSpPr txBox="1"/>
          <p:nvPr/>
        </p:nvSpPr>
        <p:spPr>
          <a:xfrm>
            <a:off x="2260561" y="1016228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UBICACIÓN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6CC1934-7F13-A601-A7A2-CC4BC18CDEE4}"/>
              </a:ext>
            </a:extLst>
          </p:cNvPr>
          <p:cNvSpPr txBox="1"/>
          <p:nvPr/>
        </p:nvSpPr>
        <p:spPr>
          <a:xfrm>
            <a:off x="2595909" y="1440488"/>
            <a:ext cx="991938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FECHA</a:t>
            </a:r>
          </a:p>
          <a:p>
            <a:pPr algn="ctr">
              <a:lnSpc>
                <a:spcPts val="1660"/>
              </a:lnSpc>
            </a:pPr>
            <a:r>
              <a:rPr lang="es-MX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00:00 A.M.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630A93B-94CE-5B31-1C52-4E17A0EE4FF7}"/>
              </a:ext>
            </a:extLst>
          </p:cNvPr>
          <p:cNvSpPr txBox="1"/>
          <p:nvPr/>
        </p:nvSpPr>
        <p:spPr>
          <a:xfrm>
            <a:off x="2801062" y="1979279"/>
            <a:ext cx="581633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EVENTO.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F9EFBDD-4C47-D19A-5E6E-6E0D44294DBE}"/>
              </a:ext>
            </a:extLst>
          </p:cNvPr>
          <p:cNvSpPr txBox="1"/>
          <p:nvPr/>
        </p:nvSpPr>
        <p:spPr>
          <a:xfrm>
            <a:off x="2727035" y="2160995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DIRECCIÓN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601B6F1-437C-2764-9E7C-8E92C79F0F65}"/>
              </a:ext>
            </a:extLst>
          </p:cNvPr>
          <p:cNvSpPr txBox="1"/>
          <p:nvPr/>
        </p:nvSpPr>
        <p:spPr>
          <a:xfrm>
            <a:off x="6933670" y="1717666"/>
            <a:ext cx="8242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 dirty="0">
                <a:solidFill>
                  <a:schemeClr val="bg1"/>
                </a:solidFill>
                <a:latin typeface="Futura Light" pitchFamily="2" charset="77"/>
                <a:cs typeface="Futura Condensed Medium" panose="020B0602020204020303" pitchFamily="34" charset="-79"/>
              </a:rPr>
              <a:t>Myriam Uriega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C4DE0A5-E71D-DBBF-C8D9-AF6E763B821C}"/>
              </a:ext>
            </a:extLst>
          </p:cNvPr>
          <p:cNvSpPr txBox="1"/>
          <p:nvPr/>
        </p:nvSpPr>
        <p:spPr>
          <a:xfrm rot="16200000">
            <a:off x="794464" y="2143487"/>
            <a:ext cx="1090491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 POR: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7815627-68A7-B26E-BEB3-F6446AF3CE39}"/>
              </a:ext>
            </a:extLst>
          </p:cNvPr>
          <p:cNvSpPr txBox="1"/>
          <p:nvPr/>
        </p:nvSpPr>
        <p:spPr>
          <a:xfrm>
            <a:off x="6784521" y="1521035"/>
            <a:ext cx="1090491" cy="289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60"/>
              </a:lnSpc>
            </a:pPr>
            <a:r>
              <a:rPr lang="es-MX" sz="1200" dirty="0">
                <a:solidFill>
                  <a:schemeClr val="bg1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ORGANIZADO POR: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300CD73-E98D-F696-78EF-2F11F46909E4}"/>
              </a:ext>
            </a:extLst>
          </p:cNvPr>
          <p:cNvSpPr txBox="1"/>
          <p:nvPr/>
        </p:nvSpPr>
        <p:spPr>
          <a:xfrm>
            <a:off x="3736674" y="2209271"/>
            <a:ext cx="52770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00" dirty="0">
                <a:solidFill>
                  <a:schemeClr val="bg1"/>
                </a:solidFill>
                <a:latin typeface="Futura Light" pitchFamily="2" charset="77"/>
              </a:rPr>
              <a:t>FUNDADOR</a:t>
            </a:r>
          </a:p>
        </p:txBody>
      </p:sp>
    </p:spTree>
    <p:extLst>
      <p:ext uri="{BB962C8B-B14F-4D97-AF65-F5344CB8AC3E}">
        <p14:creationId xmlns:p14="http://schemas.microsoft.com/office/powerpoint/2010/main" val="2498628672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Words>36</Words>
  <Application>Microsoft Macintosh PowerPoint</Application>
  <PresentationFormat>Personalizado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Arial</vt:lpstr>
      <vt:lpstr>Futura Condensed Medium</vt:lpstr>
      <vt:lpstr>Futura Light</vt:lpstr>
      <vt:lpstr>Futura-Condensed-Bold</vt:lpstr>
      <vt:lpstr>Diseño personalizado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Vania Rosado</dc:creator>
  <cp:lastModifiedBy>Alberto Casiel Azpra López</cp:lastModifiedBy>
  <cp:revision>23</cp:revision>
  <dcterms:created xsi:type="dcterms:W3CDTF">2024-08-02T20:36:04Z</dcterms:created>
  <dcterms:modified xsi:type="dcterms:W3CDTF">2025-10-30T23:03:22Z</dcterms:modified>
</cp:coreProperties>
</file>