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07"/>
  </p:normalViewPr>
  <p:slideViewPr>
    <p:cSldViewPr snapToGrid="0" snapToObjects="1">
      <p:cViewPr varScale="1">
        <p:scale>
          <a:sx n="54" d="100"/>
          <a:sy n="54" d="100"/>
        </p:scale>
        <p:origin x="32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213461" y="3890602"/>
            <a:ext cx="126578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BB94B17-7AC8-3FAE-3881-E8F32924AB5B}"/>
              </a:ext>
            </a:extLst>
          </p:cNvPr>
          <p:cNvSpPr txBox="1"/>
          <p:nvPr/>
        </p:nvSpPr>
        <p:spPr>
          <a:xfrm>
            <a:off x="1020956" y="7139129"/>
            <a:ext cx="12657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54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</TotalTime>
  <Words>4</Words>
  <Application>Microsoft Macintosh PowerPoint</Application>
  <PresentationFormat>Personalizado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FUTURA CONDENSED MEDIUM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17</cp:revision>
  <dcterms:created xsi:type="dcterms:W3CDTF">2021-08-11T15:55:56Z</dcterms:created>
  <dcterms:modified xsi:type="dcterms:W3CDTF">2026-02-04T22:18:37Z</dcterms:modified>
</cp:coreProperties>
</file>