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54"/>
    <p:restoredTop sz="94626"/>
  </p:normalViewPr>
  <p:slideViewPr>
    <p:cSldViewPr snapToGrid="0" snapToObjects="1">
      <p:cViewPr varScale="1">
        <p:scale>
          <a:sx n="42" d="100"/>
          <a:sy n="42" d="100"/>
        </p:scale>
        <p:origin x="224" y="1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ED9195-7450-E433-E742-983ED29C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DE8457A-8F35-1F93-29DF-AC1AEB2424F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8256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713CD-08DB-8A62-209E-DEFAAE756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AA61A4D-6FF7-3ECE-FADE-5288D3963E3F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687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CD4AE1-F7D9-3A67-E280-E133B741C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96E3603-DA9D-A2F8-4118-14AF94C5901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67656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76B07-DD1A-81DF-F5D1-A5C9928D1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C6F1C8D-FD38-398C-FFD9-6812CB741D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692595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209DA8-6C64-8E3F-F676-720A97E8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98571A3-980E-4440-02DA-E9935913AC70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14250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C55F8-C1A2-7BFF-32E5-7784225A2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13C3247-6A1B-4E05-8753-B8034D04BA9C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55426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2280B5-0C89-A276-E6BE-0D181EAE8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984C25-4C18-E3F1-F9F2-D8A879C1D1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073968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78E2FB-3687-DB5E-CAF8-7D541FCF9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5EC1DE-9F76-3474-5148-431DAE62A9B3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3641066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18</Words>
  <Application>Microsoft Macintosh PowerPoint</Application>
  <PresentationFormat>Personalizado</PresentationFormat>
  <Paragraphs>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Administrativo Blackout</cp:lastModifiedBy>
  <cp:revision>27</cp:revision>
  <dcterms:created xsi:type="dcterms:W3CDTF">2021-08-11T15:55:56Z</dcterms:created>
  <dcterms:modified xsi:type="dcterms:W3CDTF">2026-02-12T18:08:01Z</dcterms:modified>
</cp:coreProperties>
</file>