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577"/>
    <p:restoredTop sz="94658"/>
  </p:normalViewPr>
  <p:slideViewPr>
    <p:cSldViewPr snapToGrid="0">
      <p:cViewPr varScale="1">
        <p:scale>
          <a:sx n="85" d="100"/>
          <a:sy n="85" d="100"/>
        </p:scale>
        <p:origin x="168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EF952-752C-AA44-B8DE-DDDB68480248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06623-A32B-2347-A208-BF82DBA602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8330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56318-6666-D441-AFFE-D4361C767431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1104-3971-E749-9F79-E215BCD7FF8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047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56318-6666-D441-AFFE-D4361C767431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1104-3971-E749-9F79-E215BCD7FF8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0197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56318-6666-D441-AFFE-D4361C767431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1104-3971-E749-9F79-E215BCD7FF8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1259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56318-6666-D441-AFFE-D4361C767431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1104-3971-E749-9F79-E215BCD7FF8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791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56318-6666-D441-AFFE-D4361C767431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1104-3971-E749-9F79-E215BCD7FF8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731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56318-6666-D441-AFFE-D4361C767431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1104-3971-E749-9F79-E215BCD7FF8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289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56318-6666-D441-AFFE-D4361C767431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1104-3971-E749-9F79-E215BCD7FF8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1436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56318-6666-D441-AFFE-D4361C767431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1104-3971-E749-9F79-E215BCD7FF8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9129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56318-6666-D441-AFFE-D4361C767431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1104-3971-E749-9F79-E215BCD7FF8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663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56318-6666-D441-AFFE-D4361C767431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1104-3971-E749-9F79-E215BCD7FF8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4299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56318-6666-D441-AFFE-D4361C767431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1104-3971-E749-9F79-E215BCD7FF8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7682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056318-6666-D441-AFFE-D4361C767431}" type="datetimeFigureOut">
              <a:rPr lang="es-MX" smtClean="0"/>
              <a:t>15/06/26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E61104-3971-E749-9F79-E215BCD7FF8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647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F4B7762-DDD4-C5DE-95F6-B1F91EB4C3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09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245595-7CD8-64E2-75AF-AAF7851E6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E0CF3A3-E3A1-1CE7-5CFD-B74FBBD2B2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13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A456B5-BD4E-3349-C7E9-EAF62B883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9A4521E-CF30-DB4E-5B7F-3FF66D88D5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795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9CC92D-2E4D-0FA7-33D3-EFEF36024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3D27E8-B7E4-5C9F-7403-0B2D6C448D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22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3553C-D758-3FC4-CD62-2694A277C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0FB5D31-EC39-F80B-BB76-44ADCC5F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65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266E-5DCC-04C1-45E9-D49FC93D0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D96E3E-EC5A-A1BE-9803-30B6C5F3C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40F0C37-AAFE-4DC2-C058-9D70E3C46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2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782D2A-5950-9383-78AF-546CC9C7C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AB069BA-F692-872B-1FFA-24ABCF03B6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090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B4BF80-4B49-90D5-93A9-6016FE3C4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D8B624-58F3-512C-2940-3F181C2CEF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8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8D1B4B-482A-B65A-A962-1EB1049B7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D691C9-D94F-ECA9-BBA0-5789384EEC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70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A655F8-9A4D-6A60-18EC-9BDDFE718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E4BD0EB-01C6-BA50-A156-158C775DAE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60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FCA29F-8755-0834-6935-BCB85E9A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981CA42-5563-7650-5DA1-C870582EA3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01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741AEC-F8AC-0FD8-5978-15C7AEFB6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BDAB02A-3828-0BCD-076B-28E95944F5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31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418A6D-71BF-23E8-912B-9354D4006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EEFE6D8-DB43-CE9D-35A1-CA05F3C62D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907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25149F-E9CB-50DD-BAE3-732FFC9A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7A29D5D-B1A9-BD80-B03B-4822F4C9FA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423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6122EB-1681-2BA3-D97A-F9B2F142B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FECC488-E2FB-4BAD-6CE9-44B849E999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98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CA76CF-F771-C3EE-491B-6E60FEF81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B8C855-4501-C32B-D9A1-11BCCC8C11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22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ACECDA-9B2B-9F21-354A-B0BDB9AED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92FE01B-202C-D325-6154-655F8525A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23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DA521B-4577-708F-32D5-0CEA818F1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A9CB7CC-5435-62C5-7AE0-0B1B88DD10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81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010735-C701-3563-DD20-FAEFB022B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4DFC37-B70A-88EA-15B7-285B2AD05D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46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5B196-C33F-99C6-C49E-67B7579F4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DFF33E-2C7E-CB49-7253-0775A8CA7F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3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7F7035-A7AF-1D29-B278-0E4787ED4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C1DDDCA-0CAE-2A73-2AC8-F670ECF155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46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378512-234D-D336-47F8-5ABA9E745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BF310F8-1BE7-46D4-8072-D6B2B21BE1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886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0</Words>
  <Application>Microsoft Macintosh PowerPoint</Application>
  <PresentationFormat>Presentación en pantalla (4:3)</PresentationFormat>
  <Paragraphs>0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Castillo</dc:creator>
  <cp:lastModifiedBy>Adriana Castillo</cp:lastModifiedBy>
  <cp:revision>2</cp:revision>
  <dcterms:created xsi:type="dcterms:W3CDTF">2026-06-15T19:19:58Z</dcterms:created>
  <dcterms:modified xsi:type="dcterms:W3CDTF">2026-06-15T22:56:25Z</dcterms:modified>
</cp:coreProperties>
</file>