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93"/>
    <p:restoredTop sz="94658"/>
  </p:normalViewPr>
  <p:slideViewPr>
    <p:cSldViewPr snapToGrid="0">
      <p:cViewPr>
        <p:scale>
          <a:sx n="87" d="100"/>
          <a:sy n="87" d="100"/>
        </p:scale>
        <p:origin x="1056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81C61-59AA-5046-8168-7F99226EA4AC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26085D-95B9-5B40-B67F-3B10FC341BD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2583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6D05-63A6-A94D-AD3F-AD2250D1C7E5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680C-28FB-B84B-AE14-36AC24BBDA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055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6D05-63A6-A94D-AD3F-AD2250D1C7E5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680C-28FB-B84B-AE14-36AC24BBDA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3880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6D05-63A6-A94D-AD3F-AD2250D1C7E5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680C-28FB-B84B-AE14-36AC24BBDA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076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6D05-63A6-A94D-AD3F-AD2250D1C7E5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680C-28FB-B84B-AE14-36AC24BBDA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834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6D05-63A6-A94D-AD3F-AD2250D1C7E5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680C-28FB-B84B-AE14-36AC24BBDA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5687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6D05-63A6-A94D-AD3F-AD2250D1C7E5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680C-28FB-B84B-AE14-36AC24BBDA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9696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6D05-63A6-A94D-AD3F-AD2250D1C7E5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680C-28FB-B84B-AE14-36AC24BBDA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9620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6D05-63A6-A94D-AD3F-AD2250D1C7E5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680C-28FB-B84B-AE14-36AC24BBDA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2085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6D05-63A6-A94D-AD3F-AD2250D1C7E5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680C-28FB-B84B-AE14-36AC24BBDA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6558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6D05-63A6-A94D-AD3F-AD2250D1C7E5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680C-28FB-B84B-AE14-36AC24BBDA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660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6D05-63A6-A94D-AD3F-AD2250D1C7E5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E680C-28FB-B84B-AE14-36AC24BBDA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7344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556D05-63A6-A94D-AD3F-AD2250D1C7E5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DE680C-28FB-B84B-AE14-36AC24BBDA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412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E32D597-A16B-43B5-D7B9-A020ACC386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12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233519-0EE8-AC15-346A-434643C35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F8CE547-BF6E-17C2-135C-E075CBF5CD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F72E6E-13DC-7B77-79A5-FAFDAF0F9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86AFB22-0E22-2B57-A182-DB477B7B5D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896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A86DCA-7771-0017-38EB-BB1429267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0B2EE18-940C-864A-1D3C-DEC1FE7ABA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44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85EC47-91FD-9131-AB48-E463E2679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F5FA509-54A0-D9E7-AFF1-CE27F71CC6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377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D7B9ED-65A3-E8D6-D0F5-6AF00604C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E0C5629-8FD1-66E2-7225-A9CFD19B9A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10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18075-CB50-6FF7-FF3D-D3467E4AD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B351A4-144A-7DE3-DE6C-36DEA70D08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359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7ADE3-8C68-C0B4-E050-3493E3500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2FBED85-A64E-3CD2-832D-D7024CCA2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06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DB2451-5318-F729-F72F-3BC9F8F10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D0FE9E-17BD-FEA9-3AE6-D65B8F2A74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4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678377-7116-21F6-810B-CE9F945E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70852C-EF39-F52A-5DD2-3865CBB6FC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1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80EBB5-7EC7-22DA-1B60-C43E3813F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185DB62-F702-1D6B-4D97-C36A72461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236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875C17-10D6-52E0-3599-8F6A1EB29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3AA256F-5D88-6DAC-F074-5FD2C59985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44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82CFB9-68C0-73D9-5E69-034C055BC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E243909-9D9C-6513-CAA8-548E4B5DBC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6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7C11AA-868A-FE59-9A79-57589990E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FAD849-D26D-4827-4639-680DB4D220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7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DB503F-8947-BB9F-8C77-E1F824A92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B534F55-D6F3-5B4F-AF18-24B94F8244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90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F83180-380A-2E3C-D631-5ABA767F4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5850983-E70C-6034-4B35-23AB5CFB8D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67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5DE489-81C7-C222-F595-0DBD89E7A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D4CC4B5-9103-9F5D-2719-457D30D3F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5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06C9AF-B7F0-5DBC-25E0-BC0C98320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A4F1AD8-DEB1-491D-6BF0-AC02B1ECA0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74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20FAE3-86A2-1B58-C308-3C30AECBF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2E8D582-EEA7-1909-CA8F-F11553836C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435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956B81-A6C4-A011-4663-B52F47527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95F9C27-1CA7-F728-00F5-8AEEB68AC5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9597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3F6F0F-ADAB-AC36-6767-CF607DDAA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93C6016-5E4E-A26B-ECDA-D3D6293E9E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73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0C8A11-E8C9-6130-784A-904882E72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C4D41DB-FE83-F6D3-1108-B0B28987D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" y="1715"/>
            <a:ext cx="9141713" cy="685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8690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Macintosh PowerPoint</Application>
  <PresentationFormat>Presentación en pantalla (4:3)</PresentationFormat>
  <Paragraphs>0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Castillo</dc:creator>
  <cp:lastModifiedBy>Adriana Castillo</cp:lastModifiedBy>
  <cp:revision>4</cp:revision>
  <dcterms:created xsi:type="dcterms:W3CDTF">2026-06-15T20:30:15Z</dcterms:created>
  <dcterms:modified xsi:type="dcterms:W3CDTF">2026-06-17T20:52:59Z</dcterms:modified>
</cp:coreProperties>
</file>