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719"/>
    <p:restoredTop sz="94658"/>
  </p:normalViewPr>
  <p:slideViewPr>
    <p:cSldViewPr snapToGrid="0">
      <p:cViewPr varScale="1">
        <p:scale>
          <a:sx n="72" d="100"/>
          <a:sy n="72" d="100"/>
        </p:scale>
        <p:origin x="216" y="1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3B03FB-4A90-E64A-B0DE-7A5E7E55CA22}" type="datetimeFigureOut">
              <a:rPr lang="es-MX" smtClean="0"/>
              <a:t>15/06/26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56149F-EECD-4C48-B317-33F4FF1C37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97287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89E4-7E1E-7649-9F1C-D0142788A443}" type="datetimeFigureOut">
              <a:rPr lang="es-MX" smtClean="0"/>
              <a:t>15/06/26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05B4-9AA7-9F4B-8780-800A1C9894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692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89E4-7E1E-7649-9F1C-D0142788A443}" type="datetimeFigureOut">
              <a:rPr lang="es-MX" smtClean="0"/>
              <a:t>15/06/26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05B4-9AA7-9F4B-8780-800A1C9894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057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89E4-7E1E-7649-9F1C-D0142788A443}" type="datetimeFigureOut">
              <a:rPr lang="es-MX" smtClean="0"/>
              <a:t>15/06/26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05B4-9AA7-9F4B-8780-800A1C9894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73960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89E4-7E1E-7649-9F1C-D0142788A443}" type="datetimeFigureOut">
              <a:rPr lang="es-MX" smtClean="0"/>
              <a:t>15/06/26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05B4-9AA7-9F4B-8780-800A1C9894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716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89E4-7E1E-7649-9F1C-D0142788A443}" type="datetimeFigureOut">
              <a:rPr lang="es-MX" smtClean="0"/>
              <a:t>15/06/26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05B4-9AA7-9F4B-8780-800A1C9894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3765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89E4-7E1E-7649-9F1C-D0142788A443}" type="datetimeFigureOut">
              <a:rPr lang="es-MX" smtClean="0"/>
              <a:t>15/06/26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05B4-9AA7-9F4B-8780-800A1C9894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6701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89E4-7E1E-7649-9F1C-D0142788A443}" type="datetimeFigureOut">
              <a:rPr lang="es-MX" smtClean="0"/>
              <a:t>15/06/26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05B4-9AA7-9F4B-8780-800A1C9894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8459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89E4-7E1E-7649-9F1C-D0142788A443}" type="datetimeFigureOut">
              <a:rPr lang="es-MX" smtClean="0"/>
              <a:t>15/06/26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05B4-9AA7-9F4B-8780-800A1C9894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0592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89E4-7E1E-7649-9F1C-D0142788A443}" type="datetimeFigureOut">
              <a:rPr lang="es-MX" smtClean="0"/>
              <a:t>15/06/26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05B4-9AA7-9F4B-8780-800A1C9894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2997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89E4-7E1E-7649-9F1C-D0142788A443}" type="datetimeFigureOut">
              <a:rPr lang="es-MX" smtClean="0"/>
              <a:t>15/06/26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05B4-9AA7-9F4B-8780-800A1C9894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97195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89E4-7E1E-7649-9F1C-D0142788A443}" type="datetimeFigureOut">
              <a:rPr lang="es-MX" smtClean="0"/>
              <a:t>15/06/26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05B4-9AA7-9F4B-8780-800A1C9894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2228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7089E4-7E1E-7649-9F1C-D0142788A443}" type="datetimeFigureOut">
              <a:rPr lang="es-MX" smtClean="0"/>
              <a:t>15/06/26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EA05B4-9AA7-9F4B-8780-800A1C9894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85896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6833E86-E845-D912-9E21-E995D03C4A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567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BA1F80-D766-E95D-9741-A8AEB4EB2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C43FA1C-1186-140F-4C0E-C59DC0AAAF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10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BD2C62-0D6A-02CA-B5C2-5102A1BEE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99CE6EA-9A83-6626-2B23-3F518D890B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462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4CC731-9C60-F2D2-19A3-58C70CA3F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E419145-3575-589F-090C-3A3B6952AE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940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8042A3-2284-0121-3FD4-F33000CF0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2EE0410-6520-A7BD-177D-5935087D21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007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E8A45B-6FEE-1902-002F-FE93E07CC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8559ECC-6FAB-E277-3CB7-96C7E1B3D1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136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A3BCC3-91FB-02A3-3A3C-5558260CC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6A9FD75-6A99-9498-E2CB-F5A458FD8F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764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EE5952-E87C-4436-661F-05267FF32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05FD920-3CB4-5946-12E7-5EFF4FF2CC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74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871F2B-F629-20FB-7C8D-6F1AF72F9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1247DDD-B604-DE02-837D-574FFDA4FA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013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582655-CB4D-2ABF-69BD-FF8E4A330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CA415D2-DDE7-A92A-BAF1-EBC9E76B37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774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B7AD14-E101-98B5-F18D-72DC7D3A9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6EC7DA4-037F-0300-61E0-E55C9F0D63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083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367BF5-411D-6AC9-A59B-DD9C9EC97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240E554-9BDB-E166-BAE7-790B4367BD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178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385E39-9783-6167-E82D-F45377B09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9694E01-B830-860E-8B45-7EC1E9F913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463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B74F7C-5479-F906-3536-7E293032B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193EA96-5F39-D735-63F2-AD5B668726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500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E9820F-BEBB-CB24-686C-9026F7F98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FE4332B-FA45-D941-3EAB-D84AE4FE3D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082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BD78A1-9EF5-8543-07E9-BF9230D80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B915667-6C4A-057B-4893-DED862BBA5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3251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406307-48F3-1FA8-9287-8B9531C8D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312F04B-2FAA-CDAD-4A3F-2BF7C47C00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598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C7BA7E-3369-A751-4C29-460041BF1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803839C-2666-EA52-602F-39F0800E87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6980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550584-4F52-A663-B646-08467583D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1B5B41C-5E0D-C92F-E91A-4CC7BF1183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6629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9512F1-FFAD-000D-EB7C-997474CF9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BA0CD0A-D97F-103E-F044-EABFE4A5C3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7585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1AE620-FADD-6A4E-C00C-6460956AC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E1EB51F-FA4D-36D9-BAAB-CC966D5EA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143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8518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DBACD2-7191-F4FC-3FD5-860EA0606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C929402-48E1-D77E-96E4-4047A7C53A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5578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B89E97-E609-E9CA-82DF-5238E7C0A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F19C0BE-342D-FB34-8245-5CFCA84584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439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1AC97C-1D81-8C5D-E631-F5A3B8F1F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F183F89-B2BD-3418-F496-7369171B41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847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B8CC76-5C49-ADC8-C3F7-83FA0590C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C0E1E6F-64AA-9143-0047-7936EE90FB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7866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5B1111-0B1F-7937-10F2-E7AF6AFBE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74E9902-8480-3C90-74CC-C29C0AF325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1157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CC59AF-1106-EF42-2347-86BAD7947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494EC60-EB35-A14F-A1FD-88928D7F92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7660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0</Words>
  <Application>Microsoft Macintosh PowerPoint</Application>
  <PresentationFormat>Presentación en pantalla (4:3)</PresentationFormat>
  <Paragraphs>0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1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Adriana Castillo</dc:creator>
  <cp:lastModifiedBy>Adriana Castillo</cp:lastModifiedBy>
  <cp:revision>2</cp:revision>
  <dcterms:created xsi:type="dcterms:W3CDTF">2026-06-15T22:16:47Z</dcterms:created>
  <dcterms:modified xsi:type="dcterms:W3CDTF">2026-06-15T22:48:59Z</dcterms:modified>
</cp:coreProperties>
</file>