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56"/>
    <p:restoredTop sz="94658"/>
  </p:normalViewPr>
  <p:slideViewPr>
    <p:cSldViewPr snapToGrid="0">
      <p:cViewPr varScale="1">
        <p:scale>
          <a:sx n="34" d="100"/>
          <a:sy n="34" d="100"/>
        </p:scale>
        <p:origin x="176" y="2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99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996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3928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69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12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0095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751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3462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5683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5074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227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AB9901-05CB-634D-9B35-E919516CE9DC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CA7D57-9770-114B-AC0C-511BA62D2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0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0F902C-F071-D05F-D3B9-C94619E8F6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1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CD1E16-8BAB-9FA2-6600-1610AB4CC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8540F2-EC2A-D92C-062E-1561547F9F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36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F899EE-3921-B90B-666E-4BEC81EB0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E8A85D-3D9D-2B27-CDA3-3E0C263AA8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27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FE61F9-21EF-8A5A-BBEE-E41B93ACB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5B6A08-7997-5449-BFC6-B949C5DD85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38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542EA0-4BAC-8447-132B-09FF96351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6DEBC5F-EF01-979B-EE4A-DA2C45DFDC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68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486BE1-1FD1-A65A-7146-A085EBCD6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C6405D-98CF-35CA-69CE-14D3A32234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25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728C1E-B62E-3CC6-8450-C820B3DD0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93CDCB5-1ADA-34AE-E88C-7934650A19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24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73D14A-1C52-839C-CC1D-26FE9AD30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FD7E83-9EC2-D931-EF5B-D846955002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980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970012-3287-3C60-75A8-D62E5166A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3D166C-8DDD-F06C-6F92-362E96EE52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82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DA6E6B-885B-ADC6-0B20-8AA739893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F912D02-F5E6-0369-92D6-E267BDB874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318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1F9C03-E47C-4E7B-BDDA-214620B84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B708A49-6F77-C814-B372-1079080EBA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66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F77F65-330E-30A5-8B94-A76177AA4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B4AC57-9AEB-7C04-AF03-4DBC0ABFB3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64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E45895-4AB3-3C23-3AB0-03EC94FA3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8184EFB-443D-C594-9A5D-4A5EC95D2E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96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686EF2-AC81-63FA-EB9F-D9B5C3C09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C64366-D579-FB25-123C-84BCD0D2BC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18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1598A7-E013-C5CA-B228-41663F34D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E4DC92-DAB2-3ACB-5CEA-DEC5B3C7DC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94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57AA2C-014C-0889-BCB3-4CD0008B3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42ADF56-00B3-462D-8007-D5C8373F9F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53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E28B98-CBF2-E720-A784-942797D5E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BCE9AB-52F3-9A87-8EAA-88E33FB1E2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864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15F235-C3B3-44A8-F4D0-7D07236DC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CA59EE2-CED1-4500-AE2F-2AFF16630D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00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322AD8-CFA6-1675-2643-0F9B07DBB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32A05F4-F52B-BEFF-6206-F94917B158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08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4CF931-DB19-494C-AFA3-E850035F1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384E56D-F9DC-82D4-4E83-D8C2677DE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76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6F6451-61C2-5787-455F-A8F14DAFD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ED4F389-4572-CE39-326F-08F241A818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56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06F645-8E77-F05B-1A7B-4B30A9BE8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8D92FEC-A6C1-B1ED-175F-ADB2C4E0AE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25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BFDDF8-0D40-DABA-D743-5333E9289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D85D340-8056-868D-96EF-2441122405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71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DEB4C1-5D23-4F4D-65E1-E0765FF84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40FF265-16ED-8076-4FBF-E3D06E0326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83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82445A-E833-473D-2FCE-3F2B21877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D0F7F1-F76B-D5BC-3E39-9CC9E073EA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9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E93C2-32D3-83E0-23D5-BCA85A586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C61984-645A-2144-F985-BCDA379076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95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922B08-C364-E280-2D34-E7EA33EDA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F79030-CBCF-9128-2663-1F4CD6CA06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311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53067D-3A71-1875-E1E3-70DC14B75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2E90DD8-7061-4E35-30D0-B7BBC1336E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48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EC504-5629-2D55-94C3-BDB40FEC2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4EB545F-EF94-41D9-FFA1-E879914EAB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836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21237A-240D-4B36-3F77-9DE437E62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09203F-7AC9-181E-4B2E-799DAB942D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811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Macintosh PowerPoint</Application>
  <PresentationFormat>Presentación en pantalla (4:3)</PresentationFormat>
  <Paragraphs>0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4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1</cp:revision>
  <dcterms:created xsi:type="dcterms:W3CDTF">2026-06-16T22:48:26Z</dcterms:created>
  <dcterms:modified xsi:type="dcterms:W3CDTF">2026-06-16T22:53:56Z</dcterms:modified>
</cp:coreProperties>
</file>