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595"/>
    <p:restoredTop sz="94658"/>
  </p:normalViewPr>
  <p:slideViewPr>
    <p:cSldViewPr snapToGrid="0">
      <p:cViewPr varScale="1">
        <p:scale>
          <a:sx n="37" d="100"/>
          <a:sy n="37" d="100"/>
        </p:scale>
        <p:origin x="192" y="1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C1441-0E24-F54E-9D74-B10A2D0DB6A8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96C91-C3CD-1C49-9FBE-5E1151F3EF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781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9B49-51D4-1440-92F4-557D050D9AC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0E427-563F-CB4B-8393-2F95D8FB31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9823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9B49-51D4-1440-92F4-557D050D9AC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0E427-563F-CB4B-8393-2F95D8FB31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1441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9B49-51D4-1440-92F4-557D050D9AC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0E427-563F-CB4B-8393-2F95D8FB31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9097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9B49-51D4-1440-92F4-557D050D9AC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0E427-563F-CB4B-8393-2F95D8FB31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0112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9B49-51D4-1440-92F4-557D050D9AC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0E427-563F-CB4B-8393-2F95D8FB31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449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9B49-51D4-1440-92F4-557D050D9AC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0E427-563F-CB4B-8393-2F95D8FB31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2792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9B49-51D4-1440-92F4-557D050D9AC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0E427-563F-CB4B-8393-2F95D8FB31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8415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9B49-51D4-1440-92F4-557D050D9AC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0E427-563F-CB4B-8393-2F95D8FB31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590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9B49-51D4-1440-92F4-557D050D9AC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0E427-563F-CB4B-8393-2F95D8FB31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1314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9B49-51D4-1440-92F4-557D050D9AC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0E427-563F-CB4B-8393-2F95D8FB31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0730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9B49-51D4-1440-92F4-557D050D9AC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0E427-563F-CB4B-8393-2F95D8FB31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931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B99B49-51D4-1440-92F4-557D050D9ACA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60E427-563F-CB4B-8393-2F95D8FB31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101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F8E7C2A-5CF4-26DC-FF1D-589536E9D5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7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B8A103-91FB-8006-7A76-6325D9E92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129FF3B-825B-42AF-1AEC-3B0B6A50B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53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E94660-9C36-C855-EFB9-24986E306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1BC4171-EA1B-C232-008B-33060684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266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AFF2B9-99D1-A2CA-E4A3-384C8F8DA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9A0B613-201B-4E50-3E3F-66962A8EC9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211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802213-5532-CF5C-2F66-B27DA10CD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3BEF397-167F-381A-57F5-A52DF72CD5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189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854D67-EE94-3CEC-6116-B500F17B1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3C46EB0-DE3C-715B-E749-50EC3799F4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302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2D02AD-F56C-8D24-34A6-D31CEED32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E93F505-919B-1C38-C2EA-268FFA2BC1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91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701477-200F-8EDD-2CE5-735D9C37D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A75DD06-BB07-A0B8-7913-7CF40BF08C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95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BD9935-69B7-C4D8-27AB-75F353500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53424B8-7C06-BCE5-0D84-82DCE5351A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092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AFB2A9-11F6-29F7-4BC1-12F80DBD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1B9AB61-A0A9-C529-BDD2-100B82DF4A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11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48695A-B88D-44A8-CCA5-71D8CFA32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F589CD7-521D-37DD-9035-958A275F05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939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B35156-3090-CDA0-7E31-5268E7D93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036A436-FCD9-D0A8-283F-E73036E0EB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622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80B326-733B-FDDE-A18C-22F7C8E07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8FAE932-EF6D-2C66-E39B-EE794F081B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862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BC6916-4F2C-FD11-AE5B-93476AA99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0B6D22B-526C-70F0-EFFE-76E6B462C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19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C5839-E258-F011-DA92-38445862A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0645358-E100-E1A8-DC0B-8EBDDBCCAE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416D98-AC82-4AB4-43FC-B1258F050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5B571BC-D962-B580-2EF1-8CDC3B07E4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44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FEC165-15D3-4948-E028-6933CF58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A57E448-7CFF-F154-0019-B25F8AB4AA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08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59810C-9895-1385-4806-E05EE2B4A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DB1718-05B8-88F9-5BC6-B238BFBCEC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68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9398E5-B02E-F1F7-1356-EF0149A12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46F6130-649F-8509-F1C2-DB1E1DF034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34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14839E-81E9-AFDB-9BDA-4B320DC61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63198B0-90BE-E2B3-E5EC-FCB1801A87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44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B51FC9-CE82-FDAB-219C-863C4C259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9AF651E-C122-256B-CAE3-028C3599F5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214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319306-7C74-0B25-0F50-911956F8D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EC09FCD-CE2D-921D-0DC6-27B5837AC3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238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2B9F1E-2E72-44D1-AD50-FEFC02B7C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64557C-D6E3-611B-5115-4D6F1EBA69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53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B2136C-DB98-9A18-C7C2-DE067657E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B2FE3E7-C511-7F7A-68FC-72D8445F78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47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93B172-C7B8-6D16-9179-A16B865F0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AD53FC4-E175-2CBF-4220-D05EE6686A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369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Macintosh PowerPoint</Application>
  <PresentationFormat>Presentación en pantalla (4:3)</PresentationFormat>
  <Paragraphs>0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Castillo</dc:creator>
  <cp:lastModifiedBy>Adriana Castillo</cp:lastModifiedBy>
  <cp:revision>1</cp:revision>
  <dcterms:created xsi:type="dcterms:W3CDTF">2026-06-17T08:14:23Z</dcterms:created>
  <dcterms:modified xsi:type="dcterms:W3CDTF">2026-06-17T08:17:57Z</dcterms:modified>
</cp:coreProperties>
</file>