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588"/>
    <p:restoredTop sz="94658"/>
  </p:normalViewPr>
  <p:slideViewPr>
    <p:cSldViewPr snapToGrid="0">
      <p:cViewPr varScale="1">
        <p:scale>
          <a:sx n="28" d="100"/>
          <a:sy n="28" d="100"/>
        </p:scale>
        <p:origin x="176" y="2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157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251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596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6078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534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4473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0841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8106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3892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527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6604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473A61-0C6D-E246-9E0B-D20D28ABD2B3}" type="datetimeFigureOut">
              <a:rPr lang="es-MX" smtClean="0"/>
              <a:t>17/06/26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63322B-EE32-8142-8F5B-2814309765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977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9E5C32B-D6D1-4752-11DA-D49B775049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94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D896BD-DA7B-04BD-6523-5E2250F99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12CEF29-F8D0-EBD9-6AA5-B4E552F0FA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29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70A524-F519-73F9-2CCE-86E05E855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A54FD5-4570-6558-E966-B742DB0F85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3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7762DD-8CA7-1B71-83D2-88CA11F94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2B5D736-9BDE-9519-01E6-AC2AC6A5F9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16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836F76-EA7B-88F4-2107-41F88B23C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F4BDAB2-4C1E-27C3-36B5-E3B0246D33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045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D4D7E-EAF8-D33C-410D-8CAA266CB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61F190-1EAC-0159-1E8F-B810142931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14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940D7A-2D90-E8A9-C271-BE48CCADC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B6AE290-4330-2200-46D9-DAACC5A78A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6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42419E-7F9F-15B6-7E9F-987FF1B9B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34A09A-F090-F8BD-2796-CC742F0203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439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700412-27B9-26AF-757B-5D5513EE1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56A6980-9592-BB40-3221-835BE66983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55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BB41E0-C535-EB7F-3C97-2252A7F75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C9C378-94FA-7817-43FC-DD4AE9D583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408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C6C493-8FDC-C480-A46D-218B6F345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CC6C3A-23A8-BC17-BB97-6C67F4EFA0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17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28C4EB-4B56-6DBB-47EE-C3D3CEFC8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62DE54-F518-5C47-219B-C1A0F39EFE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5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0FAD05-DE5A-D276-6388-CB59379C7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08A0C4F-FD8B-B891-CBF3-65786BC425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821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058899-8D6B-37F5-B556-DB807785D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4294059-30AF-88A5-B9FE-F3BAF21A4D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54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E6F37-D07A-4B57-398D-5608A696B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19DB387-F3CA-282C-481B-F3A4483B9C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09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5C4242-DAA6-7B93-C74D-014D4F55C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26D1A9-2C6C-EAB3-D29B-81396EAB19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09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C9FE49-51E8-878E-EA3B-C9F6FC0BF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5C199F3-B6D4-54F3-6B3E-3069BDC0A6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88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C7E55A-D65F-5535-5ADC-2D27E7638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74C1DEB-07E9-D26F-24F6-DA4EF2D9B6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51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607641-FCB0-7F77-295A-F987A75D4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96713B-3A65-6FA8-6333-7B3CB449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673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70CDDC-D06F-7175-C2F6-D2AC0F5AF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373D415-0EE4-5073-EBF9-B304B1E057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504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1EA290-2D48-1388-FC0A-226BFC60C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4BE45E-BF1D-42C1-1737-E79B1BD2F2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17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F6AAD5-274E-684C-1A19-1C86DBC4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7841A46-B89D-74CA-D9CE-386E4940A0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069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CB3D50-678A-9B92-64F8-DC58A8C09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B0800CE-E7B0-D149-F056-7907537770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742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Macintosh PowerPoint</Application>
  <PresentationFormat>Presentación en pantalla (4:3)</PresentationFormat>
  <Paragraphs>0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Castillo</dc:creator>
  <cp:lastModifiedBy>Adriana Castillo</cp:lastModifiedBy>
  <cp:revision>1</cp:revision>
  <dcterms:created xsi:type="dcterms:W3CDTF">2026-06-17T09:03:41Z</dcterms:created>
  <dcterms:modified xsi:type="dcterms:W3CDTF">2026-06-17T09:07:25Z</dcterms:modified>
</cp:coreProperties>
</file>