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059"/>
    <p:restoredTop sz="94658"/>
  </p:normalViewPr>
  <p:slideViewPr>
    <p:cSldViewPr snapToGrid="0">
      <p:cViewPr varScale="1">
        <p:scale>
          <a:sx n="80" d="100"/>
          <a:sy n="80" d="100"/>
        </p:scale>
        <p:origin x="184" y="10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AEBAA5-F1EB-D44F-97F4-1F9F96C0D9A4}" type="datetimeFigureOut">
              <a:rPr lang="es-MX" smtClean="0"/>
              <a:t>16/06/26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302D6A-42DC-FD44-A5A6-DC8F5E7BB5A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1796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88512-304B-2249-BBFD-1131761B1B37}" type="datetimeFigureOut">
              <a:rPr lang="es-MX" smtClean="0"/>
              <a:t>16/06/26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5026-2325-1F44-A888-4BD3863F91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4011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88512-304B-2249-BBFD-1131761B1B37}" type="datetimeFigureOut">
              <a:rPr lang="es-MX" smtClean="0"/>
              <a:t>16/06/26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5026-2325-1F44-A888-4BD3863F91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9025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88512-304B-2249-BBFD-1131761B1B37}" type="datetimeFigureOut">
              <a:rPr lang="es-MX" smtClean="0"/>
              <a:t>16/06/26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5026-2325-1F44-A888-4BD3863F91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2171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88512-304B-2249-BBFD-1131761B1B37}" type="datetimeFigureOut">
              <a:rPr lang="es-MX" smtClean="0"/>
              <a:t>16/06/26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5026-2325-1F44-A888-4BD3863F91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2283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88512-304B-2249-BBFD-1131761B1B37}" type="datetimeFigureOut">
              <a:rPr lang="es-MX" smtClean="0"/>
              <a:t>16/06/26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5026-2325-1F44-A888-4BD3863F91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5472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88512-304B-2249-BBFD-1131761B1B37}" type="datetimeFigureOut">
              <a:rPr lang="es-MX" smtClean="0"/>
              <a:t>16/06/26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5026-2325-1F44-A888-4BD3863F91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5956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88512-304B-2249-BBFD-1131761B1B37}" type="datetimeFigureOut">
              <a:rPr lang="es-MX" smtClean="0"/>
              <a:t>16/06/26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5026-2325-1F44-A888-4BD3863F91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252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88512-304B-2249-BBFD-1131761B1B37}" type="datetimeFigureOut">
              <a:rPr lang="es-MX" smtClean="0"/>
              <a:t>16/06/26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5026-2325-1F44-A888-4BD3863F91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4057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88512-304B-2249-BBFD-1131761B1B37}" type="datetimeFigureOut">
              <a:rPr lang="es-MX" smtClean="0"/>
              <a:t>16/06/26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5026-2325-1F44-A888-4BD3863F91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0855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88512-304B-2249-BBFD-1131761B1B37}" type="datetimeFigureOut">
              <a:rPr lang="es-MX" smtClean="0"/>
              <a:t>16/06/26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5026-2325-1F44-A888-4BD3863F91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4349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88512-304B-2249-BBFD-1131761B1B37}" type="datetimeFigureOut">
              <a:rPr lang="es-MX" smtClean="0"/>
              <a:t>16/06/26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5026-2325-1F44-A888-4BD3863F91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515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388512-304B-2249-BBFD-1131761B1B37}" type="datetimeFigureOut">
              <a:rPr lang="es-MX" smtClean="0"/>
              <a:t>16/06/26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FD5026-2325-1F44-A888-4BD3863F91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9463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686B188-0829-54E5-22BF-0A99CA0B23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48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006247-0C19-C803-FB62-16A21863F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2E22871-97BB-39E1-A94A-BB1FBA00A5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39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B9311-F3F3-8CBE-3A81-B284CED3D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EAA1C9A-722A-AE7E-BB33-8DC0E006CD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730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830458-B05E-D565-6F01-9D45FA673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194217D-E97A-2DF8-0756-D23738E80D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841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214211-3494-1522-A914-FB4B063E4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42E95FE-FC73-011A-A711-E75D8A2515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062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4501DB-F3C5-AF8F-25A2-592980D44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43FF40A-FB2E-9ED9-1C3A-13E687F20C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681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CADF21-558D-A834-4BD4-3A4A1F44D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9C94ED6-E0E2-50F3-4877-890F5AEF58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723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C1751B-06B9-652F-A074-46497A1FC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7E5EFBE-D45E-6FD3-C0E9-E98403BE05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808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CCB95F-0889-4073-87DB-25AC7F453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6AD11AD-5209-45FF-80B0-80570DCC04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946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5A1D00-69E6-6165-6C82-012011E21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9CFB5F5-36BA-B4F1-2A26-E98296B0D0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663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17FE4D-DB22-DD03-CDC5-C7C2C3A34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507BE7F-64A4-8C25-8CD8-C5E79C8524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341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8B4114-74D6-39D6-ACF6-E75DD997C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6041A36-731E-FDC9-C3D3-CF8C920B8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008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EDD5B8-ECC2-1D0E-5552-14D54CBE4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D95B8E2-454E-DFF8-EBBE-51A525060B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017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012FAF-F663-0064-8D51-FB69F34E5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DAFFF28-4E5E-B7F1-7218-0268BEC2B3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77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8CA032-DF01-1372-9D4B-000DF1CF1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06B952B-02F6-5400-45A3-ABBA0D143B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750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B6B0E1-2D43-293C-2993-B40921951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D7DABF9-F733-FCAC-DBAE-8C1F1A07C3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20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E7C2DA-F9C0-BB64-68E2-A355D684D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517C375-07F1-247E-F747-B5B6E6E877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81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F6C28A-5FDD-FBBA-76FD-59CF6AE5F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F1B7F8B-00E2-73A5-0950-64468466F7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2260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4B0E26-5969-4795-8314-3F129B585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8E0904B-14F5-420D-35E3-D638DC42F8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459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EF923E-EE64-0C49-DD05-22F1181C9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D5E6A73-10D4-0E36-8897-A2BB69F88F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9600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284202-8F06-F171-ABF6-AF80410C5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222A086-587F-5D86-3FD2-546E84C6E5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9581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B3F34E-2C08-AF54-9997-9F6CADB8A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A3C23EA-E7C5-4AFB-FE24-6B421E3429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488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71AC31-D3EB-E9AB-D278-FEC25A57F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09F8F9A-2A0B-BD2A-C26D-2ECBE7A346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197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659664-C44E-4615-18E7-8F5A19A62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53B6942-B8CB-00E1-8A03-5BF43497ED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6521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AC439F-C2C7-3089-10D5-A892FB6B1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AC892BB-1D47-BB70-85E4-88F66921B7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7565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9C97ED-A50C-2E04-70C8-7431B3B4A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EA01CD2-7247-D6CB-5C25-98C4CA646E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8375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4354A9-44A1-FB7D-860D-2D06B673B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6AC3201-3EBC-759D-B759-5A5CC253A9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6210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12EE51-B44C-5286-8830-B191483AF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40DEF93-5B9A-87E2-E985-DFF1F69178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19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5F2135-B6F9-0CEE-5A11-1ABA30553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DA06D02-0DE5-E268-C808-F06EE7C28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6835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BC7303-B28C-15F1-BA96-38E1A434F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B69EE24-E32A-DF61-BDD1-CB356D8232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5612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D04EFA-8BBC-04B1-733C-FE33F528C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2921C17-FB49-F926-BB68-F77211C15F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790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A990BB-9544-266A-D097-067992376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88654D0-84F1-E89C-9D9F-32221AA8C9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7015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254324-2CF3-8992-8538-022009B57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28E37E-8E33-558D-999F-1F29149AEF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193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972114-B4DC-B5EE-1174-7C20B7162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CF201B6-6B04-CE15-F0C5-64248E6ABF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0720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5426E2-C11E-2318-6CD4-F6BB75926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1665D3E-1F1E-BA35-C491-6E5B9BAFC8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2306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0</Words>
  <Application>Microsoft Macintosh PowerPoint</Application>
  <PresentationFormat>Presentación en pantalla (4:3)</PresentationFormat>
  <Paragraphs>0</Paragraphs>
  <Slides>35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9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Adriana Castillo</dc:creator>
  <cp:lastModifiedBy>Adriana Castillo</cp:lastModifiedBy>
  <cp:revision>3</cp:revision>
  <dcterms:created xsi:type="dcterms:W3CDTF">2026-06-15T18:43:20Z</dcterms:created>
  <dcterms:modified xsi:type="dcterms:W3CDTF">2026-06-16T22:29:28Z</dcterms:modified>
</cp:coreProperties>
</file>