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0"/>
    <p:restoredTop sz="94658"/>
  </p:normalViewPr>
  <p:slideViewPr>
    <p:cSldViewPr snapToGrid="0">
      <p:cViewPr varScale="1">
        <p:scale>
          <a:sx n="59" d="100"/>
          <a:sy n="59" d="100"/>
        </p:scale>
        <p:origin x="176" y="1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AF854-2DD2-AF4C-A8EB-59D61DDE8A1E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FA9F9-A399-B44C-99F6-D0E4DE75CE2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2810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928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2074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171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8429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11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7112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5049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261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89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3969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326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A02CF2-E6D9-0E42-BB1F-1069FCC6430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86DD7-3878-1340-B482-3B51B89097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616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4C8D36A-70BD-0BF9-6B77-843639A8A1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2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F0A603-38D9-7C51-06A1-95F45EA9B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CE65B0B-88D3-5DE2-2771-085A83862D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40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39668C-2C31-4715-3A61-CE051C57B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7D5055-E523-7FF8-0126-57DE87DEFD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52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085BB-905F-4156-E0D9-CE27DE675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BFAE67E-982D-E00E-484B-77E0BE25C0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64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3ECAE-6AFA-C93B-11C8-39F705DDE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D279194-DCB8-C403-2433-131BA1274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59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BAA9BE-27CC-5FD3-7D3D-6A03F4299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E192454-B01E-24E4-96C1-91B9110F86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29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2F54F7-D0A6-CCF7-830C-20E8B140C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17E4B09-6B2C-D7B3-7B86-7F2B958328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52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CE8A9E-760F-3BFB-4D77-245CD9250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4F9DEA-9ABF-3E52-B6B0-0AFD1D3F3E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41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B5B79A-78AD-4946-2767-D8C6C4F15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A893717-A815-48DD-E64B-3B12FAFFD2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99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27B4D6-EEFB-DAB8-E52E-B40A2F93D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1322C7-1CEE-6D75-61C6-91191A5251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25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CDD92D-2CF5-2755-E094-2D12A2613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F32EE29-6006-07C7-7EA6-FEE52B27B7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03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9709B4-4CCA-82BF-673C-C2039A479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023D2FA-694F-DA80-5D3A-873C60BF40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73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F8C654-0D9D-D386-E88B-684FD30C6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52517CC-CADE-4255-C919-01FC9F6D94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8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72F99A-5FAF-C668-82E5-F3E6BCAC4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955E94B-6F46-8B99-6BE3-28ED033450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231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3881D2-3D3C-8054-083C-F6E6C6976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2272F3-7E2D-9E23-046D-8D955032D1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43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61174B-BF1D-1977-442C-9B4D5C2A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77D45D9-2131-092F-0EA4-B523A83CFB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74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8A20CC-3CF9-2F4B-119E-6BCE7A80F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314905-81EF-C303-370F-3328150E97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11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F8E731-73D8-69A9-CCDD-6CED3922A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F9B518-FC23-DD30-24C0-42FE43C197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99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07FDDF-E2CD-4898-C113-61A673B41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12F153D-E075-F44D-2822-DC8106CD16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1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2DDA6-B6FC-B4EB-6301-462B6A3B7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2B4B8B-A0BB-DE97-91E4-BF33EB6061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8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5643F0-7DFF-20F2-7EAF-1BF3BBBBC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F6CB54B-E164-267E-3F1C-CA4B48272D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039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09B1FB-0F4D-D2E6-E052-2C6E2BD3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392453-CF55-31F3-DD9F-BEE6C77131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31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51066D-A06A-09E7-FD23-83BFE3676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238B82C-A6EF-6D4B-9324-F415E10535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54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D73845-DE78-6658-F8C9-D5549D923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D0D8ECB-679F-D83F-1FFE-789942CC5F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438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3C59B5-35F8-05B1-8FB1-463A8D45C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7C150E-A704-F2FB-78F7-D3B3E04C8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899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1319B3-7563-1983-073A-A54D8CF8B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F3E814F-6986-CDED-2026-547D9C2D34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258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7A5DDD-4D07-3F53-7B88-BA6F7BBDF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0083DE-4516-E88E-404E-2A647ED6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10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CE578B-BDDC-0FC6-E630-DB38F9F5D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646FBB-D8FD-5373-9ECB-AD635D1A4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27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5C8B29-826C-18C2-3053-90E450F64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28C43B3-5FBA-5F43-23CA-35158DEC1D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3705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7A2A5A-5E87-0F4E-87A9-180CD5550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EFBADEB-AC6C-DE53-ED0D-9E5EC9AA5B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885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FCCB76-AC5E-EE29-4A1A-4FC9112A7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BFC5BE3-FF46-BD02-47B9-FEA77E3F9D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75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Macintosh PowerPoint</Application>
  <PresentationFormat>Presentación en pantalla (4:3)</PresentationFormat>
  <Paragraphs>0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5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1</cp:revision>
  <dcterms:created xsi:type="dcterms:W3CDTF">2026-06-17T08:34:41Z</dcterms:created>
  <dcterms:modified xsi:type="dcterms:W3CDTF">2026-06-17T08:40:25Z</dcterms:modified>
</cp:coreProperties>
</file>