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292"/>
    <p:restoredTop sz="94658"/>
  </p:normalViewPr>
  <p:slideViewPr>
    <p:cSldViewPr snapToGrid="0">
      <p:cViewPr varScale="1">
        <p:scale>
          <a:sx n="32" d="100"/>
          <a:sy n="32" d="100"/>
        </p:scale>
        <p:origin x="168" y="20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D41C0-4917-6749-87C0-00B933EECF24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68660-E5E1-9F41-860E-A43B649091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3558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D41C0-4917-6749-87C0-00B933EECF24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68660-E5E1-9F41-860E-A43B649091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83823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D41C0-4917-6749-87C0-00B933EECF24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68660-E5E1-9F41-860E-A43B649091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31635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D41C0-4917-6749-87C0-00B933EECF24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68660-E5E1-9F41-860E-A43B649091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14285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D41C0-4917-6749-87C0-00B933EECF24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68660-E5E1-9F41-860E-A43B649091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50964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D41C0-4917-6749-87C0-00B933EECF24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68660-E5E1-9F41-860E-A43B649091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59499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D41C0-4917-6749-87C0-00B933EECF24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68660-E5E1-9F41-860E-A43B649091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31016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D41C0-4917-6749-87C0-00B933EECF24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68660-E5E1-9F41-860E-A43B649091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4704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D41C0-4917-6749-87C0-00B933EECF24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68660-E5E1-9F41-860E-A43B649091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25866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D41C0-4917-6749-87C0-00B933EECF24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68660-E5E1-9F41-860E-A43B649091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71848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D41C0-4917-6749-87C0-00B933EECF24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68660-E5E1-9F41-860E-A43B649091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96026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7D41C0-4917-6749-87C0-00B933EECF24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A68660-E5E1-9F41-860E-A43B649091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60439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9D95DD6-E4D0-7A3A-58F7-BD21A55E48D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952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9719CB-9838-82A1-E7EB-34087FD9C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9B6495F-268F-3391-6604-95B5CAAF589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481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9F9BAE-0034-D97F-B5D6-E4AB5019C6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A1A1BFB-82F5-AC20-DF13-94E2DB662CC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504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07B7CD-998A-9358-73AE-168B004D59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080A6FB-D33B-4D4A-34BC-83705046BA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0605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398F6C-A5B4-E912-E9D5-BD649E008B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0038C26-7CAF-92E1-F28A-9FA2096291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630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C89B0A-1410-FFCC-13DC-E676578F8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AFA7269-3509-7F47-CD2A-44B57D42A7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1763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81CD0A-E8A0-1D2D-A8CB-B257EC364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2BD72BE-CCF6-C751-C643-B8042E06702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820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25E338-36D8-FC6D-BD11-4EF28775F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1E44F3A-C55A-8AC0-1A83-E5C4019A34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5319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B9786E-835A-EA79-F73F-2B17CB9225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67434D1-7043-CFD5-68C1-F41E9C981A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7870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3C37CC-1BCE-DAC0-B221-FF69837E96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B384F42-C2F0-EB24-812F-4B4E746B84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8382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D93984-F294-9556-D254-561B086D6C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AE4E1D6-7396-8A12-C357-DD390AD9917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0584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F966CA-DBA5-D92F-616A-77D7C0B97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38EFD44-7BE3-E6CC-1468-2F16C2839B5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0083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A4B76F-869A-E068-E54B-3643A26E5E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7CF3C2D-7D72-3567-17B0-9483CF811D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2697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44B2E6-E424-E5C0-07FE-B87D1C085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E8F20EE-95EB-6A96-5B62-6B031F65F2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8840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2A9EF0-0F1A-F48A-FD7C-68512C520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84DA173-F290-5FA9-DA71-FBC614ED5C3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3695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FC523C-F436-88E7-846E-9C1B435AF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43EFE5F-21D7-2BD2-BEEA-716FEA7B1A0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7028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A31D70-44E6-4E9F-B6E4-D2E040F78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6B20D8F-1C46-E28C-3D48-63369C24EBF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8317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1AC8DA-BADF-9D01-89D7-C7DA9C3D7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DFB64AE-577F-1B95-2EEA-7422B53E509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7443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1DD459-847F-A5CC-2A81-EA63B25C56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582041E-01F9-D9BC-7FC9-8E0C012BA1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6361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E51F71-1B12-3B3D-CFCF-1227E811E5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63E0176-887D-D47B-D630-998DEBBCD2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8629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562D67-2B9F-F150-1C84-13493F71F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DFC60CE-1BA8-2A0F-282E-89F490B2ADD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4299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1915FE-917F-1D26-30D1-74E200009E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5E596D4-026B-706D-92A6-5309BF1D730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4308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FA551D-AF10-646B-C682-334AF6E67C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78FC1DE-9D81-02DE-95C1-6E16640932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2026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889B8F-CF48-56DB-683B-F7C0F8348E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BF35412-1232-9E99-A85F-E37C818E24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2917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5FF42D-486E-5784-C687-61BAECE54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8763FDA-3B79-5774-B037-76F2441618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3803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4A62BA-EF15-6F68-E30F-BE8F3AFC3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DFFDA8E-4712-1D6F-9FBF-58F1CD8AA19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3465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F74E30-4A4D-C4A3-FC9F-6482709FE2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C94DB26-2659-1AE8-A45D-C54E834141E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0941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BA9630-1A3D-6495-FC08-36167911C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EE32B88-6B8E-71AD-D9EE-11F0236B012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644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3C8CDE-B0AE-F1A2-D8BE-F8EAE2F8E6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CA51C9A-FBAF-3D9D-CB0E-B7E2C19425C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8627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351D84-ACC7-EE99-E167-F98A06A09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C4B5484-CB8B-8963-D7DA-68DAE7F1143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3371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1AFB5D-261E-1B99-9B4E-CF484C81D7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B861763-F895-9B12-199E-5255AC55F8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4866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7DA553-0486-F4CA-E74B-5101FE8944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6942123-2578-1486-ED47-715755044A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6191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46D742-D8BA-BD22-31C4-6058163C5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347F777-7EBF-BA97-1297-C670A1A2B1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14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CE47B3-8C6A-D12D-FCE0-9E65DC5B4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1701F17-3733-AA52-E920-9C9DA07E14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7571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B4BCF6-C38E-CB23-FEED-278E7F91C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3094CC1-5094-54F6-E78D-E62A231234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9256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EC77EA-10B9-DC1B-A40F-A0145233D8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8D2169E-72ED-1857-6032-DE947E2EF2D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2871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DD80F7-45E6-1B6D-83ED-98BBC864FD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A81821A-A528-06CC-537E-537AD3C36E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207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18169F-255F-F6C2-2AFA-4BEAA525D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4505524-1345-F1BC-1F5F-DD3ED236F1C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2492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7DCE48-03C9-09D4-0AFC-A6CC54670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F216CC4-32B9-3890-9048-547A0EC1149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3592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07DD4B-2DAC-3D98-782D-A31DF488B0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DF8C4F5-F4D3-6028-1BE7-46A4B3962D4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8845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</TotalTime>
  <Words>0</Words>
  <Application>Microsoft Macintosh PowerPoint</Application>
  <PresentationFormat>Presentación en pantalla (4:3)</PresentationFormat>
  <Paragraphs>0</Paragraphs>
  <Slides>40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40</vt:i4>
      </vt:variant>
    </vt:vector>
  </HeadingPairs>
  <TitlesOfParts>
    <vt:vector size="44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Adriana Castillo</dc:creator>
  <cp:lastModifiedBy>Adriana Castillo</cp:lastModifiedBy>
  <cp:revision>1</cp:revision>
  <dcterms:created xsi:type="dcterms:W3CDTF">2026-06-17T21:35:51Z</dcterms:created>
  <dcterms:modified xsi:type="dcterms:W3CDTF">2026-06-17T22:03:01Z</dcterms:modified>
</cp:coreProperties>
</file>