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145"/>
    <p:restoredTop sz="94658"/>
  </p:normalViewPr>
  <p:slideViewPr>
    <p:cSldViewPr snapToGrid="0">
      <p:cViewPr varScale="1">
        <p:scale>
          <a:sx n="74" d="100"/>
          <a:sy n="74" d="100"/>
        </p:scale>
        <p:origin x="192" y="1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73FB-11BD-2B4F-972C-3C4CBB2553D6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1EF95-1A6E-A244-90DB-DCB931A6461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87112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73FB-11BD-2B4F-972C-3C4CBB2553D6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1EF95-1A6E-A244-90DB-DCB931A6461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7672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73FB-11BD-2B4F-972C-3C4CBB2553D6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1EF95-1A6E-A244-90DB-DCB931A6461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76811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73FB-11BD-2B4F-972C-3C4CBB2553D6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1EF95-1A6E-A244-90DB-DCB931A6461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9806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73FB-11BD-2B4F-972C-3C4CBB2553D6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1EF95-1A6E-A244-90DB-DCB931A6461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34869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73FB-11BD-2B4F-972C-3C4CBB2553D6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1EF95-1A6E-A244-90DB-DCB931A6461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88995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73FB-11BD-2B4F-972C-3C4CBB2553D6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1EF95-1A6E-A244-90DB-DCB931A6461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8685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73FB-11BD-2B4F-972C-3C4CBB2553D6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1EF95-1A6E-A244-90DB-DCB931A6461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41734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73FB-11BD-2B4F-972C-3C4CBB2553D6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1EF95-1A6E-A244-90DB-DCB931A6461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42766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73FB-11BD-2B4F-972C-3C4CBB2553D6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1EF95-1A6E-A244-90DB-DCB931A6461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70079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73FB-11BD-2B4F-972C-3C4CBB2553D6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1EF95-1A6E-A244-90DB-DCB931A6461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55669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C373FB-11BD-2B4F-972C-3C4CBB2553D6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61EF95-1A6E-A244-90DB-DCB931A6461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62180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5470B4B-D501-3EFA-2D76-9516579EA8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254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FB2446-1CB8-98F3-2462-2FA92B8C5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F5603B1-0D7B-164E-689F-3F1756996E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011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CC318D-FBB4-7063-9196-3D378FF71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934E94A-BB21-1354-9747-A96615263F9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375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3415E3-1CBE-9D44-143B-B1D7F0354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FF28C99-A8E1-190F-872B-C8479913AC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850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D5172B-B15D-E81B-8A7E-ABFF0A238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DEC3D49-1DC6-88D9-1554-C7F6523C6E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90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7D4A98-484F-8B93-9D8C-6FDD84588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75179D6-BE72-4A95-1C84-1FF2B9364F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473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764BF7-CF80-4F0C-79F6-E21B21C3C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4275A58-0DA4-A5FC-9744-E3F21D3AA8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927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6EC930-DD93-B75E-41B8-827B5BB7F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84BF22F-3342-D0BE-1EF8-67A5462698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364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99A5F6-39E5-1458-7421-D42EA1268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DF37BEB-F99C-43FB-E465-50919200A2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6351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135AAB-E248-DBDA-C8E7-6268824CD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1F622AB-1024-A965-F330-56E36BA452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5522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92639E-51CB-EA2F-10AA-F14D157D1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0AC8D6D-DCCB-887A-E4D5-665C352F3C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9212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37C2E3-A6AB-C92A-37F0-8966E28E4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89D26A4-0705-3506-D6AA-D958EBA2C95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958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1E09CF-C588-CAE2-B346-B4E875DC5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67C9572-F64D-D081-63A7-243AADD13E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099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E02F00-F4DC-6D26-EBD7-4CF2264B2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73A8FF0-70CC-B5BB-CF72-80DB6D38CB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8413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1A37DF-196E-A457-E1B0-AB97335DB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C254AEF-DD21-410D-BDF3-C290915DBE7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0038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967A12-5DF9-8DD0-3FE3-40322A8A9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954E815-BAF2-7E6C-5120-301077A8A8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5500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B02C88-FE7C-8C62-0BEA-0E0E53C24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569CCE9-F1F6-DAD3-74AF-413C30AFDF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3369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396695-E069-446C-317B-93F53A493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5213556-3259-2128-AE96-08DDB2ED64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4942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833344-11F6-B4C1-5458-CB61D91C2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542855F-F444-64A8-D0FC-A0558923F6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4890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AD38E1-D50F-4EE5-A24E-C1A7986FE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D6BC62-6FE1-D91B-0DC9-B5C7235625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14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583F8D-6BDC-C49B-177B-857302BD0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C21428C-EFBC-8030-65DE-E0D273ACDA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8769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F9575F-86FB-1513-E058-A85A077D8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D5A92AF-E239-4813-7260-6BF72C6BA0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6329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92B5C7-9458-1D84-6A24-A2B6186FB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6BDD409-ED6C-8AD4-B343-676729D77B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9210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2AC5CE-080D-62D6-BE7B-011E43C76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FCD51C7-B08F-DE06-0F58-FF16F26BCF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954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C50613-25FF-9722-686E-AEA7985FB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02AFC3A-F658-C5FF-5D13-D77A80DA08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1704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246263-86DF-01EB-0452-DD17159E9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6D4073C-ACB3-6F08-25B7-C72D67327B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9154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FB4B2F-5C28-782C-FAB7-40109FED0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A152C7A-05A3-F043-448B-4F2B26C55A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8860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517293-1CE0-0F44-8ED7-0DE185874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F8621EF-E5F6-3F4A-35ED-84BB9AF896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8139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0</Words>
  <Application>Microsoft Macintosh PowerPoint</Application>
  <PresentationFormat>Presentación en pantalla (4:3)</PresentationFormat>
  <Paragraphs>0</Paragraphs>
  <Slides>28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2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Adriana Castillo</dc:creator>
  <cp:lastModifiedBy>Adriana Castillo</cp:lastModifiedBy>
  <cp:revision>1</cp:revision>
  <dcterms:created xsi:type="dcterms:W3CDTF">2026-06-17T19:35:22Z</dcterms:created>
  <dcterms:modified xsi:type="dcterms:W3CDTF">2026-06-17T19:40:48Z</dcterms:modified>
</cp:coreProperties>
</file>