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7"/>
    <p:restoredTop sz="94658"/>
  </p:normalViewPr>
  <p:slideViewPr>
    <p:cSldViewPr snapToGrid="0">
      <p:cViewPr varScale="1">
        <p:scale>
          <a:sx n="39" d="100"/>
          <a:sy n="39" d="100"/>
        </p:scale>
        <p:origin x="160" y="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1E231-7066-4B4D-B9CC-1D9BF269C85B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0A9A6-6DB2-304A-9639-0DB9E391B86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3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2316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9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382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714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05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54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441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06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751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58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05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D2652-BF03-8745-AF22-3393F11BD174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0E1F34-7A30-6249-BCA8-805FC99A6D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902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E662B6-4DCA-E952-0B49-34A9A27796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8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27A51-16B3-FAAC-EB98-FE18519C7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4868BD1-B9D6-527A-38AD-95DA434302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30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EEE770-3045-76D0-8078-F94B8177B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301179A-22AE-286B-6264-F0BD7BC6E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8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125A6-97A8-75FA-C8D3-CFFA375D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292555-7162-052D-C91A-01A322AE1E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47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95351A-A7BA-F892-DE49-0AD4A693A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ABC16B-ADA8-2640-E2AC-387B319545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9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3824FE-1811-D412-CDE7-79A82429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167E57-07EC-F43C-0CA4-52F092ECB6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8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42D12C-6941-7005-312C-22B24147D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B66803-DC48-85CF-9BEB-C818FD763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3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70B68-8966-7A6D-596C-EB21DD09D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CDE49F-6017-40AC-5256-89DB7573A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0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B26A96-BE82-5F76-63F0-E20C1E775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D1B051-D831-E849-AE0D-C5648D53B1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15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BE65-6634-5DB2-432E-5778139E8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188D49-AF1F-F7E5-93D9-A64D7B5738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2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0FAD09-CBCA-1EA3-70E2-4B713CDEE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779FF5-C883-3023-3A50-D6A2853928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84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741BD-08F1-9D37-8D4E-4FD392883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35C4ED6-3BE4-1EB0-D7C7-90D7F3C119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5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752DB0-9F83-3161-E8C0-D72FEB502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55B8DC8-F8A0-EFF0-0250-FB33F82A8F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8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3DA1-EE9D-ADF0-590A-D4E0ED9DA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E39037-7CBA-1F46-3C5B-4C21FCB82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0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25139F-E34F-92D8-5B7A-CFA704697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B53297-B771-C49A-C0D9-FE2740B2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0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F5020-4A23-8A32-37D9-E33FCCA50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099F79-9EF3-E8E0-4FBD-00C3ADA39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29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E1E5F-A1BB-7235-D4E1-BE7415BBA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888E048-490E-7EBB-9E58-48AD37F4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48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6DA81-FC58-FF56-1023-9E4852B13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33C421-6699-FA9B-32A4-2AE0BD09BC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94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17F13-08FC-4D11-CD5B-AE4F22CDA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FFFBC64-1B67-2E0D-CE9E-9D367F08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162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7369E-B653-4FFB-2E2A-565F2A506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C7BBE97-3AD9-8A45-9B99-1C949272E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9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FD432-0DDA-BC12-9A0B-9A058060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001C9A-DB7F-A85D-2CE6-049B92BDE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89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85F96C-4220-A07A-303E-44D9E20AB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D0C5FC-84EA-F511-9CAD-711D1B8C21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08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614245-A7FC-A328-143A-28EE80491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36B265-8ACD-9E65-7AE8-27EA860C3E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9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33609-7E49-1CA0-2687-115E2E7DC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E39E68-FB45-0322-8814-AFC8C5D0F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50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31A7B-AA39-4334-9B7B-E41037DE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CF3217-FACB-6649-7CBF-D333163C5A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79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E5A6D-197F-6662-FDD2-64BFDD448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56A728-0EEF-5D94-B88F-616F0007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97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71589A-54A5-7628-A8F1-AA15699A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9AF1C0-7D10-407E-9EA5-C7AECD293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06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A097C1-9A61-F109-28A5-222D2682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593DC5-1845-9B36-7EB4-46DC5D08BF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90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EBF5A-5C7E-B5F8-452E-3233E262F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C92B54A-EA21-88DE-35F6-BF98F6AE85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834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Presentación en pantalla (4:3)</PresentationFormat>
  <Paragraphs>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2026-06-17T09:20:13Z</dcterms:created>
  <dcterms:modified xsi:type="dcterms:W3CDTF">2026-06-17T09:26:48Z</dcterms:modified>
</cp:coreProperties>
</file>